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Lst>
  <p:sldIdLst>
    <p:sldId id="291" r:id="rId3"/>
    <p:sldId id="292" r:id="rId4"/>
    <p:sldId id="293" r:id="rId5"/>
    <p:sldId id="294" r:id="rId6"/>
    <p:sldId id="281" r:id="rId7"/>
    <p:sldId id="284" r:id="rId8"/>
    <p:sldId id="282" r:id="rId9"/>
    <p:sldId id="262" r:id="rId10"/>
    <p:sldId id="285" r:id="rId11"/>
    <p:sldId id="295" r:id="rId12"/>
    <p:sldId id="274" r:id="rId13"/>
    <p:sldId id="263" r:id="rId14"/>
    <p:sldId id="286" r:id="rId15"/>
    <p:sldId id="264" r:id="rId16"/>
    <p:sldId id="287" r:id="rId17"/>
    <p:sldId id="265" r:id="rId18"/>
    <p:sldId id="288" r:id="rId19"/>
    <p:sldId id="289" r:id="rId20"/>
    <p:sldId id="267" r:id="rId21"/>
    <p:sldId id="277" r:id="rId22"/>
    <p:sldId id="275" r:id="rId23"/>
    <p:sldId id="296" r:id="rId24"/>
    <p:sldId id="297" r:id="rId25"/>
    <p:sldId id="298" r:id="rId26"/>
    <p:sldId id="269" r:id="rId27"/>
    <p:sldId id="270" r:id="rId28"/>
    <p:sldId id="310" r:id="rId29"/>
    <p:sldId id="311" r:id="rId30"/>
    <p:sldId id="299" r:id="rId31"/>
    <p:sldId id="302" r:id="rId32"/>
    <p:sldId id="303" r:id="rId33"/>
    <p:sldId id="309" r:id="rId34"/>
    <p:sldId id="304" r:id="rId3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66CC"/>
    <a:srgbClr val="00FF00"/>
    <a:srgbClr val="99CC00"/>
    <a:srgbClr val="FF99FF"/>
    <a:srgbClr val="10A5E8"/>
    <a:srgbClr val="008080"/>
    <a:srgbClr val="99FF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5.wmf"/><Relationship Id="rId1" Type="http://schemas.openxmlformats.org/officeDocument/2006/relationships/image" Target="../media/image27.wmf"/><Relationship Id="rId4"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 Id="rId9" Type="http://schemas.openxmlformats.org/officeDocument/2006/relationships/image" Target="../media/image3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image" Target="../media/image48.wmf"/><Relationship Id="rId3" Type="http://schemas.openxmlformats.org/officeDocument/2006/relationships/image" Target="../media/image43.wmf"/><Relationship Id="rId7" Type="http://schemas.openxmlformats.org/officeDocument/2006/relationships/image" Target="../media/image18.wmf"/><Relationship Id="rId12"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17.wmf"/><Relationship Id="rId11" Type="http://schemas.openxmlformats.org/officeDocument/2006/relationships/image" Target="../media/image46.wmf"/><Relationship Id="rId5" Type="http://schemas.openxmlformats.org/officeDocument/2006/relationships/image" Target="../media/image33.wmf"/><Relationship Id="rId10" Type="http://schemas.openxmlformats.org/officeDocument/2006/relationships/image" Target="../media/image45.wmf"/><Relationship Id="rId4" Type="http://schemas.openxmlformats.org/officeDocument/2006/relationships/image" Target="../media/image11.wmf"/><Relationship Id="rId9" Type="http://schemas.openxmlformats.org/officeDocument/2006/relationships/image" Target="../media/image4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12.wmf"/><Relationship Id="rId1" Type="http://schemas.openxmlformats.org/officeDocument/2006/relationships/image" Target="../media/image25.wmf"/><Relationship Id="rId5" Type="http://schemas.openxmlformats.org/officeDocument/2006/relationships/image" Target="../media/image49.wmf"/><Relationship Id="rId4" Type="http://schemas.openxmlformats.org/officeDocument/2006/relationships/image" Target="../media/image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33.wmf"/><Relationship Id="rId7" Type="http://schemas.openxmlformats.org/officeDocument/2006/relationships/image" Target="../media/image44.wmf"/><Relationship Id="rId2" Type="http://schemas.openxmlformats.org/officeDocument/2006/relationships/image" Target="../media/image11.wmf"/><Relationship Id="rId1" Type="http://schemas.openxmlformats.org/officeDocument/2006/relationships/image" Target="../media/image41.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 Id="rId9" Type="http://schemas.openxmlformats.org/officeDocument/2006/relationships/image" Target="../media/image48.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33.wmf"/><Relationship Id="rId7" Type="http://schemas.openxmlformats.org/officeDocument/2006/relationships/image" Target="../media/image44.wmf"/><Relationship Id="rId2" Type="http://schemas.openxmlformats.org/officeDocument/2006/relationships/image" Target="../media/image11.wmf"/><Relationship Id="rId1" Type="http://schemas.openxmlformats.org/officeDocument/2006/relationships/image" Target="../media/image41.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 Id="rId9" Type="http://schemas.openxmlformats.org/officeDocument/2006/relationships/image" Target="../media/image4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4" Type="http://schemas.openxmlformats.org/officeDocument/2006/relationships/image" Target="../media/image56.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25.wmf"/><Relationship Id="rId1" Type="http://schemas.openxmlformats.org/officeDocument/2006/relationships/image" Target="../media/image12.wmf"/><Relationship Id="rId6" Type="http://schemas.openxmlformats.org/officeDocument/2006/relationships/image" Target="../media/image8.wmf"/><Relationship Id="rId5" Type="http://schemas.openxmlformats.org/officeDocument/2006/relationships/image" Target="../media/image1.wmf"/><Relationship Id="rId4"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12.wmf"/><Relationship Id="rId1" Type="http://schemas.openxmlformats.org/officeDocument/2006/relationships/image" Target="../media/image5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9.wmf"/><Relationship Id="rId4" Type="http://schemas.openxmlformats.org/officeDocument/2006/relationships/image" Target="../media/image61.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17.wmf"/><Relationship Id="rId7" Type="http://schemas.openxmlformats.org/officeDocument/2006/relationships/image" Target="../media/image42.wmf"/><Relationship Id="rId12" Type="http://schemas.openxmlformats.org/officeDocument/2006/relationships/image" Target="../media/image64.wmf"/><Relationship Id="rId2" Type="http://schemas.openxmlformats.org/officeDocument/2006/relationships/image" Target="../media/image33.wmf"/><Relationship Id="rId1" Type="http://schemas.openxmlformats.org/officeDocument/2006/relationships/image" Target="../media/image19.wmf"/><Relationship Id="rId6" Type="http://schemas.openxmlformats.org/officeDocument/2006/relationships/image" Target="../media/image41.wmf"/><Relationship Id="rId11" Type="http://schemas.openxmlformats.org/officeDocument/2006/relationships/image" Target="../media/image63.wmf"/><Relationship Id="rId5" Type="http://schemas.openxmlformats.org/officeDocument/2006/relationships/image" Target="../media/image11.wmf"/><Relationship Id="rId10" Type="http://schemas.openxmlformats.org/officeDocument/2006/relationships/image" Target="../media/image62.wmf"/><Relationship Id="rId4" Type="http://schemas.openxmlformats.org/officeDocument/2006/relationships/image" Target="../media/image18.wmf"/><Relationship Id="rId9" Type="http://schemas.openxmlformats.org/officeDocument/2006/relationships/image" Target="../media/image44.wmf"/></Relationships>
</file>

<file path=ppt/drawings/_rels/vmlDrawing23.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17.wmf"/><Relationship Id="rId7" Type="http://schemas.openxmlformats.org/officeDocument/2006/relationships/image" Target="../media/image42.wmf"/><Relationship Id="rId12" Type="http://schemas.openxmlformats.org/officeDocument/2006/relationships/image" Target="../media/image64.wmf"/><Relationship Id="rId2" Type="http://schemas.openxmlformats.org/officeDocument/2006/relationships/image" Target="../media/image33.wmf"/><Relationship Id="rId1" Type="http://schemas.openxmlformats.org/officeDocument/2006/relationships/image" Target="../media/image19.wmf"/><Relationship Id="rId6" Type="http://schemas.openxmlformats.org/officeDocument/2006/relationships/image" Target="../media/image41.wmf"/><Relationship Id="rId11" Type="http://schemas.openxmlformats.org/officeDocument/2006/relationships/image" Target="../media/image66.wmf"/><Relationship Id="rId5" Type="http://schemas.openxmlformats.org/officeDocument/2006/relationships/image" Target="../media/image11.wmf"/><Relationship Id="rId10" Type="http://schemas.openxmlformats.org/officeDocument/2006/relationships/image" Target="../media/image65.wmf"/><Relationship Id="rId4" Type="http://schemas.openxmlformats.org/officeDocument/2006/relationships/image" Target="../media/image18.wmf"/><Relationship Id="rId9" Type="http://schemas.openxmlformats.org/officeDocument/2006/relationships/image" Target="../media/image44.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12.wmf"/><Relationship Id="rId1" Type="http://schemas.openxmlformats.org/officeDocument/2006/relationships/image" Target="../media/image1.wmf"/><Relationship Id="rId6" Type="http://schemas.openxmlformats.org/officeDocument/2006/relationships/image" Target="../media/image70.wmf"/><Relationship Id="rId5" Type="http://schemas.openxmlformats.org/officeDocument/2006/relationships/image" Target="../media/image69.wmf"/><Relationship Id="rId4" Type="http://schemas.openxmlformats.org/officeDocument/2006/relationships/image" Target="../media/image68.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41.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26.v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image" Target="../media/image84.wmf"/><Relationship Id="rId3" Type="http://schemas.openxmlformats.org/officeDocument/2006/relationships/image" Target="../media/image41.wmf"/><Relationship Id="rId7" Type="http://schemas.openxmlformats.org/officeDocument/2006/relationships/image" Target="../media/image78.wmf"/><Relationship Id="rId12" Type="http://schemas.openxmlformats.org/officeDocument/2006/relationships/image" Target="../media/image83.wmf"/><Relationship Id="rId2" Type="http://schemas.openxmlformats.org/officeDocument/2006/relationships/image" Target="../media/image19.wmf"/><Relationship Id="rId16" Type="http://schemas.openxmlformats.org/officeDocument/2006/relationships/image" Target="../media/image87.emf"/><Relationship Id="rId1" Type="http://schemas.openxmlformats.org/officeDocument/2006/relationships/image" Target="../media/image76.wmf"/><Relationship Id="rId6" Type="http://schemas.openxmlformats.org/officeDocument/2006/relationships/image" Target="../media/image77.wmf"/><Relationship Id="rId11" Type="http://schemas.openxmlformats.org/officeDocument/2006/relationships/image" Target="../media/image82.wmf"/><Relationship Id="rId5" Type="http://schemas.openxmlformats.org/officeDocument/2006/relationships/image" Target="../media/image43.wmf"/><Relationship Id="rId15" Type="http://schemas.openxmlformats.org/officeDocument/2006/relationships/image" Target="../media/image86.wmf"/><Relationship Id="rId10" Type="http://schemas.openxmlformats.org/officeDocument/2006/relationships/image" Target="../media/image81.wmf"/><Relationship Id="rId4" Type="http://schemas.openxmlformats.org/officeDocument/2006/relationships/image" Target="../media/image42.wmf"/><Relationship Id="rId9" Type="http://schemas.openxmlformats.org/officeDocument/2006/relationships/image" Target="../media/image80.wmf"/><Relationship Id="rId14" Type="http://schemas.openxmlformats.org/officeDocument/2006/relationships/image" Target="../media/image85.wmf"/></Relationships>
</file>

<file path=ppt/drawings/_rels/vmlDrawing27.v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image" Target="../media/image84.wmf"/><Relationship Id="rId3" Type="http://schemas.openxmlformats.org/officeDocument/2006/relationships/image" Target="../media/image41.wmf"/><Relationship Id="rId7" Type="http://schemas.openxmlformats.org/officeDocument/2006/relationships/image" Target="../media/image78.wmf"/><Relationship Id="rId12" Type="http://schemas.openxmlformats.org/officeDocument/2006/relationships/image" Target="../media/image83.wmf"/><Relationship Id="rId17" Type="http://schemas.openxmlformats.org/officeDocument/2006/relationships/image" Target="../media/image89.emf"/><Relationship Id="rId2" Type="http://schemas.openxmlformats.org/officeDocument/2006/relationships/image" Target="../media/image19.wmf"/><Relationship Id="rId16" Type="http://schemas.openxmlformats.org/officeDocument/2006/relationships/image" Target="../media/image88.wmf"/><Relationship Id="rId1" Type="http://schemas.openxmlformats.org/officeDocument/2006/relationships/image" Target="../media/image76.wmf"/><Relationship Id="rId6" Type="http://schemas.openxmlformats.org/officeDocument/2006/relationships/image" Target="../media/image77.wmf"/><Relationship Id="rId11" Type="http://schemas.openxmlformats.org/officeDocument/2006/relationships/image" Target="../media/image82.wmf"/><Relationship Id="rId5" Type="http://schemas.openxmlformats.org/officeDocument/2006/relationships/image" Target="../media/image43.wmf"/><Relationship Id="rId15" Type="http://schemas.openxmlformats.org/officeDocument/2006/relationships/image" Target="../media/image86.wmf"/><Relationship Id="rId10" Type="http://schemas.openxmlformats.org/officeDocument/2006/relationships/image" Target="../media/image81.wmf"/><Relationship Id="rId4" Type="http://schemas.openxmlformats.org/officeDocument/2006/relationships/image" Target="../media/image42.wmf"/><Relationship Id="rId9" Type="http://schemas.openxmlformats.org/officeDocument/2006/relationships/image" Target="../media/image80.wmf"/><Relationship Id="rId14" Type="http://schemas.openxmlformats.org/officeDocument/2006/relationships/image" Target="../media/image85.wmf"/></Relationships>
</file>

<file path=ppt/drawings/_rels/vmlDrawing28.v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image" Target="../media/image84.wmf"/><Relationship Id="rId3" Type="http://schemas.openxmlformats.org/officeDocument/2006/relationships/image" Target="../media/image41.wmf"/><Relationship Id="rId7" Type="http://schemas.openxmlformats.org/officeDocument/2006/relationships/image" Target="../media/image78.wmf"/><Relationship Id="rId12" Type="http://schemas.openxmlformats.org/officeDocument/2006/relationships/image" Target="../media/image83.wmf"/><Relationship Id="rId2" Type="http://schemas.openxmlformats.org/officeDocument/2006/relationships/image" Target="../media/image19.wmf"/><Relationship Id="rId16" Type="http://schemas.openxmlformats.org/officeDocument/2006/relationships/image" Target="../media/image90.emf"/><Relationship Id="rId1" Type="http://schemas.openxmlformats.org/officeDocument/2006/relationships/image" Target="../media/image76.wmf"/><Relationship Id="rId6" Type="http://schemas.openxmlformats.org/officeDocument/2006/relationships/image" Target="../media/image77.wmf"/><Relationship Id="rId11" Type="http://schemas.openxmlformats.org/officeDocument/2006/relationships/image" Target="../media/image82.wmf"/><Relationship Id="rId5" Type="http://schemas.openxmlformats.org/officeDocument/2006/relationships/image" Target="../media/image43.wmf"/><Relationship Id="rId15" Type="http://schemas.openxmlformats.org/officeDocument/2006/relationships/image" Target="../media/image86.wmf"/><Relationship Id="rId10" Type="http://schemas.openxmlformats.org/officeDocument/2006/relationships/image" Target="../media/image81.wmf"/><Relationship Id="rId4" Type="http://schemas.openxmlformats.org/officeDocument/2006/relationships/image" Target="../media/image42.wmf"/><Relationship Id="rId9" Type="http://schemas.openxmlformats.org/officeDocument/2006/relationships/image" Target="../media/image80.wmf"/><Relationship Id="rId14" Type="http://schemas.openxmlformats.org/officeDocument/2006/relationships/image" Target="../media/image85.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93.wmf"/><Relationship Id="rId2" Type="http://schemas.openxmlformats.org/officeDocument/2006/relationships/image" Target="../media/image92.wmf"/><Relationship Id="rId1" Type="http://schemas.openxmlformats.org/officeDocument/2006/relationships/image" Target="../media/image91.emf"/><Relationship Id="rId6" Type="http://schemas.openxmlformats.org/officeDocument/2006/relationships/image" Target="../media/image96.wmf"/><Relationship Id="rId5" Type="http://schemas.openxmlformats.org/officeDocument/2006/relationships/image" Target="../media/image95.wmf"/><Relationship Id="rId4" Type="http://schemas.openxmlformats.org/officeDocument/2006/relationships/image" Target="../media/image9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8.wmf"/><Relationship Id="rId1" Type="http://schemas.openxmlformats.org/officeDocument/2006/relationships/image" Target="../media/image97.wmf"/><Relationship Id="rId5" Type="http://schemas.openxmlformats.org/officeDocument/2006/relationships/image" Target="../media/image101.wmf"/><Relationship Id="rId4" Type="http://schemas.openxmlformats.org/officeDocument/2006/relationships/image" Target="../media/image10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3.wmf"/><Relationship Id="rId7" Type="http://schemas.openxmlformats.org/officeDocument/2006/relationships/image" Target="../media/image11.wmf"/><Relationship Id="rId2" Type="http://schemas.openxmlformats.org/officeDocument/2006/relationships/image" Target="../media/image12.wmf"/><Relationship Id="rId1" Type="http://schemas.openxmlformats.org/officeDocument/2006/relationships/image" Target="../media/image1.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9.wmf"/><Relationship Id="rId1" Type="http://schemas.openxmlformats.org/officeDocument/2006/relationships/image" Target="../media/image12.wmf"/><Relationship Id="rId5" Type="http://schemas.openxmlformats.org/officeDocument/2006/relationships/image" Target="../media/image19.wmf"/><Relationship Id="rId4"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8.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FA37AB51-4D68-4031-8319-6A22A6512784}"/>
              </a:ext>
            </a:extLst>
          </p:cNvPr>
          <p:cNvSpPr>
            <a:spLocks noChangeArrowheads="1"/>
          </p:cNvSpPr>
          <p:nvPr/>
        </p:nvSpPr>
        <p:spPr bwMode="auto">
          <a:xfrm>
            <a:off x="609600" y="1219200"/>
            <a:ext cx="7924800" cy="914400"/>
          </a:xfrm>
          <a:custGeom>
            <a:avLst/>
            <a:gdLst>
              <a:gd name="T0" fmla="*/ 0 w 1000"/>
              <a:gd name="T1" fmla="*/ 914400 h 1000"/>
              <a:gd name="T2" fmla="*/ 0 w 1000"/>
              <a:gd name="T3" fmla="*/ 0 h 1000"/>
              <a:gd name="T4" fmla="*/ 79248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5" name="Line 8">
            <a:extLst>
              <a:ext uri="{FF2B5EF4-FFF2-40B4-BE49-F238E27FC236}">
                <a16:creationId xmlns:a16="http://schemas.microsoft.com/office/drawing/2014/main" id="{37A7CE94-ED35-4D99-8891-6B558E543075}"/>
              </a:ext>
            </a:extLst>
          </p:cNvPr>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5122" name="Rectangle 2"/>
          <p:cNvSpPr>
            <a:spLocks noGrp="1" noChangeArrowheads="1"/>
          </p:cNvSpPr>
          <p:nvPr>
            <p:ph type="ctrTitle"/>
          </p:nvPr>
        </p:nvSpPr>
        <p:spPr>
          <a:xfrm>
            <a:off x="914400" y="1524000"/>
            <a:ext cx="7623175" cy="1752600"/>
          </a:xfrm>
        </p:spPr>
        <p:txBody>
          <a:bodyPr/>
          <a:lstStyle>
            <a:lvl1pPr>
              <a:defRPr sz="5000"/>
            </a:lvl1pPr>
          </a:lstStyle>
          <a:p>
            <a:pPr lvl="0"/>
            <a:r>
              <a:rPr lang="ru-RU" altLang="en-US" noProof="0"/>
              <a:t>Образец заголовка</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ru-RU" altLang="en-US" noProof="0"/>
              <a:t>Образец подзаголовка</a:t>
            </a:r>
          </a:p>
        </p:txBody>
      </p:sp>
      <p:sp>
        <p:nvSpPr>
          <p:cNvPr id="6" name="Rectangle 4">
            <a:extLst>
              <a:ext uri="{FF2B5EF4-FFF2-40B4-BE49-F238E27FC236}">
                <a16:creationId xmlns:a16="http://schemas.microsoft.com/office/drawing/2014/main" id="{C14D2D0E-F8CB-416D-9598-475848EE01A4}"/>
              </a:ext>
            </a:extLst>
          </p:cNvPr>
          <p:cNvSpPr>
            <a:spLocks noGrp="1" noChangeArrowheads="1"/>
          </p:cNvSpPr>
          <p:nvPr>
            <p:ph type="dt" sz="half" idx="10"/>
          </p:nvPr>
        </p:nvSpPr>
        <p:spPr/>
        <p:txBody>
          <a:bodyPr/>
          <a:lstStyle>
            <a:lvl1pPr>
              <a:defRPr smtClean="0"/>
            </a:lvl1pPr>
          </a:lstStyle>
          <a:p>
            <a:pPr>
              <a:defRPr/>
            </a:pPr>
            <a:endParaRPr lang="ru-RU" altLang="en-US"/>
          </a:p>
        </p:txBody>
      </p:sp>
      <p:sp>
        <p:nvSpPr>
          <p:cNvPr id="7" name="Rectangle 5">
            <a:extLst>
              <a:ext uri="{FF2B5EF4-FFF2-40B4-BE49-F238E27FC236}">
                <a16:creationId xmlns:a16="http://schemas.microsoft.com/office/drawing/2014/main" id="{C8B228EF-0B84-4B9A-97B4-1FB93D74B6F4}"/>
              </a:ext>
            </a:extLst>
          </p:cNvPr>
          <p:cNvSpPr>
            <a:spLocks noGrp="1" noChangeArrowheads="1"/>
          </p:cNvSpPr>
          <p:nvPr>
            <p:ph type="ftr" sz="quarter" idx="11"/>
          </p:nvPr>
        </p:nvSpPr>
        <p:spPr>
          <a:xfrm>
            <a:off x="3124200" y="6243638"/>
            <a:ext cx="2895600" cy="457200"/>
          </a:xfrm>
        </p:spPr>
        <p:txBody>
          <a:bodyPr/>
          <a:lstStyle>
            <a:lvl1pPr>
              <a:defRPr smtClean="0"/>
            </a:lvl1pPr>
          </a:lstStyle>
          <a:p>
            <a:pPr>
              <a:defRPr/>
            </a:pPr>
            <a:endParaRPr lang="ru-RU" altLang="en-US"/>
          </a:p>
        </p:txBody>
      </p:sp>
      <p:sp>
        <p:nvSpPr>
          <p:cNvPr id="8" name="Rectangle 6">
            <a:extLst>
              <a:ext uri="{FF2B5EF4-FFF2-40B4-BE49-F238E27FC236}">
                <a16:creationId xmlns:a16="http://schemas.microsoft.com/office/drawing/2014/main" id="{55F34401-DAAB-48C4-994B-AD807FFA7E74}"/>
              </a:ext>
            </a:extLst>
          </p:cNvPr>
          <p:cNvSpPr>
            <a:spLocks noGrp="1" noChangeArrowheads="1"/>
          </p:cNvSpPr>
          <p:nvPr>
            <p:ph type="sldNum" sz="quarter" idx="12"/>
          </p:nvPr>
        </p:nvSpPr>
        <p:spPr/>
        <p:txBody>
          <a:bodyPr/>
          <a:lstStyle>
            <a:lvl1pPr>
              <a:defRPr/>
            </a:lvl1pPr>
          </a:lstStyle>
          <a:p>
            <a:fld id="{DD25A476-DB88-420B-884C-AE12B054477D}" type="slidenum">
              <a:rPr lang="ru-RU" altLang="en-US"/>
              <a:pPr/>
              <a:t>‹#›</a:t>
            </a:fld>
            <a:endParaRPr lang="ru-RU" altLang="en-US"/>
          </a:p>
        </p:txBody>
      </p:sp>
    </p:spTree>
    <p:extLst>
      <p:ext uri="{BB962C8B-B14F-4D97-AF65-F5344CB8AC3E}">
        <p14:creationId xmlns:p14="http://schemas.microsoft.com/office/powerpoint/2010/main" val="3208324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529C1E7C-E3F5-4A68-9FFD-691447B53784}"/>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5">
            <a:extLst>
              <a:ext uri="{FF2B5EF4-FFF2-40B4-BE49-F238E27FC236}">
                <a16:creationId xmlns:a16="http://schemas.microsoft.com/office/drawing/2014/main" id="{BF9908DF-20A0-482E-B2ED-EC3AF4F0555D}"/>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6">
            <a:extLst>
              <a:ext uri="{FF2B5EF4-FFF2-40B4-BE49-F238E27FC236}">
                <a16:creationId xmlns:a16="http://schemas.microsoft.com/office/drawing/2014/main" id="{11F5E58D-9D0E-4BD1-A32D-7EC776CD80C3}"/>
              </a:ext>
            </a:extLst>
          </p:cNvPr>
          <p:cNvSpPr>
            <a:spLocks noGrp="1" noChangeArrowheads="1"/>
          </p:cNvSpPr>
          <p:nvPr>
            <p:ph type="sldNum" sz="quarter" idx="12"/>
          </p:nvPr>
        </p:nvSpPr>
        <p:spPr>
          <a:ln/>
        </p:spPr>
        <p:txBody>
          <a:bodyPr/>
          <a:lstStyle>
            <a:lvl1pPr>
              <a:defRPr/>
            </a:lvl1pPr>
          </a:lstStyle>
          <a:p>
            <a:fld id="{8626BE7E-4621-41F9-8F46-BD0840DFCAD2}" type="slidenum">
              <a:rPr lang="ru-RU" altLang="en-US"/>
              <a:pPr/>
              <a:t>‹#›</a:t>
            </a:fld>
            <a:endParaRPr lang="ru-RU" altLang="en-US"/>
          </a:p>
        </p:txBody>
      </p:sp>
    </p:spTree>
    <p:extLst>
      <p:ext uri="{BB962C8B-B14F-4D97-AF65-F5344CB8AC3E}">
        <p14:creationId xmlns:p14="http://schemas.microsoft.com/office/powerpoint/2010/main" val="1870317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0B04D48A-6D0F-4F22-877C-C1DCA7EEABC4}"/>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5">
            <a:extLst>
              <a:ext uri="{FF2B5EF4-FFF2-40B4-BE49-F238E27FC236}">
                <a16:creationId xmlns:a16="http://schemas.microsoft.com/office/drawing/2014/main" id="{3D63143E-B7A7-4E05-B2A4-8C5BA5774960}"/>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6">
            <a:extLst>
              <a:ext uri="{FF2B5EF4-FFF2-40B4-BE49-F238E27FC236}">
                <a16:creationId xmlns:a16="http://schemas.microsoft.com/office/drawing/2014/main" id="{F3248486-B8E7-451C-985C-B32923A2DBA1}"/>
              </a:ext>
            </a:extLst>
          </p:cNvPr>
          <p:cNvSpPr>
            <a:spLocks noGrp="1" noChangeArrowheads="1"/>
          </p:cNvSpPr>
          <p:nvPr>
            <p:ph type="sldNum" sz="quarter" idx="12"/>
          </p:nvPr>
        </p:nvSpPr>
        <p:spPr>
          <a:ln/>
        </p:spPr>
        <p:txBody>
          <a:bodyPr/>
          <a:lstStyle>
            <a:lvl1pPr>
              <a:defRPr/>
            </a:lvl1pPr>
          </a:lstStyle>
          <a:p>
            <a:fld id="{7ACA3DDD-A136-4EFD-B5AA-24FB2D91BA5A}" type="slidenum">
              <a:rPr lang="ru-RU" altLang="en-US"/>
              <a:pPr/>
              <a:t>‹#›</a:t>
            </a:fld>
            <a:endParaRPr lang="ru-RU" altLang="en-US"/>
          </a:p>
        </p:txBody>
      </p:sp>
    </p:spTree>
    <p:extLst>
      <p:ext uri="{BB962C8B-B14F-4D97-AF65-F5344CB8AC3E}">
        <p14:creationId xmlns:p14="http://schemas.microsoft.com/office/powerpoint/2010/main" val="68872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69548F25-318A-4331-BD8E-FA862C5CEE07}"/>
              </a:ext>
            </a:extLst>
          </p:cNvPr>
          <p:cNvGrpSpPr>
            <a:grpSpLocks/>
          </p:cNvGrpSpPr>
          <p:nvPr/>
        </p:nvGrpSpPr>
        <p:grpSpPr bwMode="auto">
          <a:xfrm>
            <a:off x="0" y="0"/>
            <a:ext cx="9144000" cy="6934200"/>
            <a:chOff x="0" y="0"/>
            <a:chExt cx="5760" cy="4368"/>
          </a:xfrm>
        </p:grpSpPr>
        <p:sp>
          <p:nvSpPr>
            <p:cNvPr id="5" name="Freeform 3">
              <a:extLst>
                <a:ext uri="{FF2B5EF4-FFF2-40B4-BE49-F238E27FC236}">
                  <a16:creationId xmlns:a16="http://schemas.microsoft.com/office/drawing/2014/main" id="{FC116FC9-DE2B-4E61-9BF7-4BA07F16BA24}"/>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6" name="Freeform 4">
              <a:extLst>
                <a:ext uri="{FF2B5EF4-FFF2-40B4-BE49-F238E27FC236}">
                  <a16:creationId xmlns:a16="http://schemas.microsoft.com/office/drawing/2014/main" id="{228DA608-0EB2-4395-A3AF-EB827FFD097A}"/>
                </a:ext>
              </a:extLst>
            </p:cNvPr>
            <p:cNvSpPr>
              <a:spLocks/>
            </p:cNvSpPr>
            <p:nvPr/>
          </p:nvSpPr>
          <p:spPr bwMode="hidden">
            <a:xfrm>
              <a:off x="0" y="2496"/>
              <a:ext cx="2112" cy="1604"/>
            </a:xfrm>
            <a:custGeom>
              <a:avLst/>
              <a:gdLst>
                <a:gd name="T0" fmla="*/ 577 w 2123"/>
                <a:gd name="T1" fmla="*/ 986 h 1696"/>
                <a:gd name="T2" fmla="*/ 541 w 2123"/>
                <a:gd name="T3" fmla="*/ 646 h 1696"/>
                <a:gd name="T4" fmla="*/ 667 w 2123"/>
                <a:gd name="T5" fmla="*/ 374 h 1696"/>
                <a:gd name="T6" fmla="*/ 922 w 2123"/>
                <a:gd name="T7" fmla="*/ 555 h 1696"/>
                <a:gd name="T8" fmla="*/ 1208 w 2123"/>
                <a:gd name="T9" fmla="*/ 822 h 1696"/>
                <a:gd name="T10" fmla="*/ 1475 w 2123"/>
                <a:gd name="T11" fmla="*/ 1049 h 1696"/>
                <a:gd name="T12" fmla="*/ 1791 w 2123"/>
                <a:gd name="T13" fmla="*/ 1286 h 1696"/>
                <a:gd name="T14" fmla="*/ 1873 w 2123"/>
                <a:gd name="T15" fmla="*/ 1337 h 1696"/>
                <a:gd name="T16" fmla="*/ 1826 w 2123"/>
                <a:gd name="T17" fmla="*/ 1281 h 1696"/>
                <a:gd name="T18" fmla="*/ 1404 w 2123"/>
                <a:gd name="T19" fmla="*/ 947 h 1696"/>
                <a:gd name="T20" fmla="*/ 1082 w 2123"/>
                <a:gd name="T21" fmla="*/ 646 h 1696"/>
                <a:gd name="T22" fmla="*/ 719 w 2123"/>
                <a:gd name="T23" fmla="*/ 311 h 1696"/>
                <a:gd name="T24" fmla="*/ 994 w 2123"/>
                <a:gd name="T25" fmla="*/ 294 h 1696"/>
                <a:gd name="T26" fmla="*/ 1279 w 2123"/>
                <a:gd name="T27" fmla="*/ 300 h 1696"/>
                <a:gd name="T28" fmla="*/ 1606 w 2123"/>
                <a:gd name="T29" fmla="*/ 254 h 1696"/>
                <a:gd name="T30" fmla="*/ 2112 w 2123"/>
                <a:gd name="T31" fmla="*/ 186 h 1696"/>
                <a:gd name="T32" fmla="*/ 2064 w 2123"/>
                <a:gd name="T33" fmla="*/ 164 h 1696"/>
                <a:gd name="T34" fmla="*/ 1535 w 2123"/>
                <a:gd name="T35" fmla="*/ 243 h 1696"/>
                <a:gd name="T36" fmla="*/ 1202 w 2123"/>
                <a:gd name="T37" fmla="*/ 260 h 1696"/>
                <a:gd name="T38" fmla="*/ 755 w 2123"/>
                <a:gd name="T39" fmla="*/ 243 h 1696"/>
                <a:gd name="T40" fmla="*/ 815 w 2123"/>
                <a:gd name="T41" fmla="*/ 215 h 1696"/>
                <a:gd name="T42" fmla="*/ 1136 w 2123"/>
                <a:gd name="T43" fmla="*/ 0 h 1696"/>
                <a:gd name="T44" fmla="*/ 1082 w 2123"/>
                <a:gd name="T45" fmla="*/ 28 h 1696"/>
                <a:gd name="T46" fmla="*/ 1005 w 2123"/>
                <a:gd name="T47" fmla="*/ 79 h 1696"/>
                <a:gd name="T48" fmla="*/ 851 w 2123"/>
                <a:gd name="T49" fmla="*/ 181 h 1696"/>
                <a:gd name="T50" fmla="*/ 667 w 2123"/>
                <a:gd name="T51" fmla="*/ 266 h 1696"/>
                <a:gd name="T52" fmla="*/ 631 w 2123"/>
                <a:gd name="T53" fmla="*/ 340 h 1696"/>
                <a:gd name="T54" fmla="*/ 303 w 2123"/>
                <a:gd name="T55" fmla="*/ 555 h 1696"/>
                <a:gd name="T56" fmla="*/ 0 w 2123"/>
                <a:gd name="T57" fmla="*/ 686 h 1696"/>
                <a:gd name="T58" fmla="*/ 0 w 2123"/>
                <a:gd name="T59" fmla="*/ 691 h 1696"/>
                <a:gd name="T60" fmla="*/ 0 w 2123"/>
                <a:gd name="T61" fmla="*/ 725 h 1696"/>
                <a:gd name="T62" fmla="*/ 297 w 2123"/>
                <a:gd name="T63" fmla="*/ 601 h 1696"/>
                <a:gd name="T64" fmla="*/ 589 w 2123"/>
                <a:gd name="T65" fmla="*/ 408 h 1696"/>
                <a:gd name="T66" fmla="*/ 505 w 2123"/>
                <a:gd name="T67" fmla="*/ 635 h 1696"/>
                <a:gd name="T68" fmla="*/ 523 w 2123"/>
                <a:gd name="T69" fmla="*/ 941 h 1696"/>
                <a:gd name="T70" fmla="*/ 458 w 2123"/>
                <a:gd name="T71" fmla="*/ 1105 h 1696"/>
                <a:gd name="T72" fmla="*/ 327 w 2123"/>
                <a:gd name="T73" fmla="*/ 1400 h 1696"/>
                <a:gd name="T74" fmla="*/ 321 w 2123"/>
                <a:gd name="T75" fmla="*/ 1604 h 1696"/>
                <a:gd name="T76" fmla="*/ 327 w 2123"/>
                <a:gd name="T77" fmla="*/ 1604 h 1696"/>
                <a:gd name="T78" fmla="*/ 345 w 2123"/>
                <a:gd name="T79" fmla="*/ 1468 h 1696"/>
                <a:gd name="T80" fmla="*/ 577 w 2123"/>
                <a:gd name="T81" fmla="*/ 986 h 1696"/>
                <a:gd name="T82" fmla="*/ 577 w 2123"/>
                <a:gd name="T83" fmla="*/ 986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7" name="Freeform 5">
              <a:extLst>
                <a:ext uri="{FF2B5EF4-FFF2-40B4-BE49-F238E27FC236}">
                  <a16:creationId xmlns:a16="http://schemas.microsoft.com/office/drawing/2014/main" id="{95C72834-67EA-4FE3-AF24-63A39BB60E31}"/>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 name="Freeform 6">
              <a:extLst>
                <a:ext uri="{FF2B5EF4-FFF2-40B4-BE49-F238E27FC236}">
                  <a16:creationId xmlns:a16="http://schemas.microsoft.com/office/drawing/2014/main" id="{C525F62B-C167-416A-A480-79C919BA9848}"/>
                </a:ext>
              </a:extLst>
            </p:cNvPr>
            <p:cNvSpPr>
              <a:spLocks/>
            </p:cNvSpPr>
            <p:nvPr/>
          </p:nvSpPr>
          <p:spPr bwMode="hidden">
            <a:xfrm>
              <a:off x="0" y="524"/>
              <a:ext cx="973" cy="1195"/>
            </a:xfrm>
            <a:custGeom>
              <a:avLst/>
              <a:gdLst>
                <a:gd name="T0" fmla="*/ 324 w 969"/>
                <a:gd name="T1" fmla="*/ 1189 h 1192"/>
                <a:gd name="T2" fmla="*/ 492 w 969"/>
                <a:gd name="T3" fmla="*/ 1195 h 1192"/>
                <a:gd name="T4" fmla="*/ 582 w 969"/>
                <a:gd name="T5" fmla="*/ 1153 h 1192"/>
                <a:gd name="T6" fmla="*/ 816 w 969"/>
                <a:gd name="T7" fmla="*/ 1088 h 1192"/>
                <a:gd name="T8" fmla="*/ 937 w 969"/>
                <a:gd name="T9" fmla="*/ 1058 h 1192"/>
                <a:gd name="T10" fmla="*/ 762 w 969"/>
                <a:gd name="T11" fmla="*/ 991 h 1192"/>
                <a:gd name="T12" fmla="*/ 558 w 969"/>
                <a:gd name="T13" fmla="*/ 955 h 1192"/>
                <a:gd name="T14" fmla="*/ 198 w 969"/>
                <a:gd name="T15" fmla="*/ 973 h 1192"/>
                <a:gd name="T16" fmla="*/ 300 w 969"/>
                <a:gd name="T17" fmla="*/ 895 h 1192"/>
                <a:gd name="T18" fmla="*/ 498 w 969"/>
                <a:gd name="T19" fmla="*/ 805 h 1192"/>
                <a:gd name="T20" fmla="*/ 697 w 969"/>
                <a:gd name="T21" fmla="*/ 673 h 1192"/>
                <a:gd name="T22" fmla="*/ 703 w 969"/>
                <a:gd name="T23" fmla="*/ 673 h 1192"/>
                <a:gd name="T24" fmla="*/ 715 w 969"/>
                <a:gd name="T25" fmla="*/ 667 h 1192"/>
                <a:gd name="T26" fmla="*/ 756 w 969"/>
                <a:gd name="T27" fmla="*/ 649 h 1192"/>
                <a:gd name="T28" fmla="*/ 780 w 969"/>
                <a:gd name="T29" fmla="*/ 643 h 1192"/>
                <a:gd name="T30" fmla="*/ 792 w 969"/>
                <a:gd name="T31" fmla="*/ 631 h 1192"/>
                <a:gd name="T32" fmla="*/ 798 w 969"/>
                <a:gd name="T33" fmla="*/ 619 h 1192"/>
                <a:gd name="T34" fmla="*/ 792 w 969"/>
                <a:gd name="T35" fmla="*/ 613 h 1192"/>
                <a:gd name="T36" fmla="*/ 786 w 969"/>
                <a:gd name="T37" fmla="*/ 601 h 1192"/>
                <a:gd name="T38" fmla="*/ 786 w 969"/>
                <a:gd name="T39" fmla="*/ 576 h 1192"/>
                <a:gd name="T40" fmla="*/ 798 w 969"/>
                <a:gd name="T41" fmla="*/ 546 h 1192"/>
                <a:gd name="T42" fmla="*/ 810 w 969"/>
                <a:gd name="T43" fmla="*/ 516 h 1192"/>
                <a:gd name="T44" fmla="*/ 828 w 969"/>
                <a:gd name="T45" fmla="*/ 486 h 1192"/>
                <a:gd name="T46" fmla="*/ 840 w 969"/>
                <a:gd name="T47" fmla="*/ 456 h 1192"/>
                <a:gd name="T48" fmla="*/ 846 w 969"/>
                <a:gd name="T49" fmla="*/ 438 h 1192"/>
                <a:gd name="T50" fmla="*/ 853 w 969"/>
                <a:gd name="T51" fmla="*/ 432 h 1192"/>
                <a:gd name="T52" fmla="*/ 853 w 969"/>
                <a:gd name="T53" fmla="*/ 348 h 1192"/>
                <a:gd name="T54" fmla="*/ 853 w 969"/>
                <a:gd name="T55" fmla="*/ 342 h 1192"/>
                <a:gd name="T56" fmla="*/ 859 w 969"/>
                <a:gd name="T57" fmla="*/ 336 h 1192"/>
                <a:gd name="T58" fmla="*/ 877 w 969"/>
                <a:gd name="T59" fmla="*/ 306 h 1192"/>
                <a:gd name="T60" fmla="*/ 889 w 969"/>
                <a:gd name="T61" fmla="*/ 270 h 1192"/>
                <a:gd name="T62" fmla="*/ 901 w 969"/>
                <a:gd name="T63" fmla="*/ 240 h 1192"/>
                <a:gd name="T64" fmla="*/ 907 w 969"/>
                <a:gd name="T65" fmla="*/ 228 h 1192"/>
                <a:gd name="T66" fmla="*/ 913 w 969"/>
                <a:gd name="T67" fmla="*/ 216 h 1192"/>
                <a:gd name="T68" fmla="*/ 931 w 969"/>
                <a:gd name="T69" fmla="*/ 173 h 1192"/>
                <a:gd name="T70" fmla="*/ 949 w 969"/>
                <a:gd name="T71" fmla="*/ 137 h 1192"/>
                <a:gd name="T72" fmla="*/ 955 w 969"/>
                <a:gd name="T73" fmla="*/ 125 h 1192"/>
                <a:gd name="T74" fmla="*/ 955 w 969"/>
                <a:gd name="T75" fmla="*/ 119 h 1192"/>
                <a:gd name="T76" fmla="*/ 973 w 969"/>
                <a:gd name="T77" fmla="*/ 0 h 1192"/>
                <a:gd name="T78" fmla="*/ 949 w 969"/>
                <a:gd name="T79" fmla="*/ 47 h 1192"/>
                <a:gd name="T80" fmla="*/ 786 w 969"/>
                <a:gd name="T81" fmla="*/ 113 h 1192"/>
                <a:gd name="T82" fmla="*/ 709 w 969"/>
                <a:gd name="T83" fmla="*/ 161 h 1192"/>
                <a:gd name="T84" fmla="*/ 462 w 969"/>
                <a:gd name="T85" fmla="*/ 234 h 1192"/>
                <a:gd name="T86" fmla="*/ 282 w 969"/>
                <a:gd name="T87" fmla="*/ 288 h 1192"/>
                <a:gd name="T88" fmla="*/ 174 w 969"/>
                <a:gd name="T89" fmla="*/ 294 h 1192"/>
                <a:gd name="T90" fmla="*/ 12 w 969"/>
                <a:gd name="T91" fmla="*/ 486 h 1192"/>
                <a:gd name="T92" fmla="*/ 0 w 969"/>
                <a:gd name="T93" fmla="*/ 510 h 1192"/>
                <a:gd name="T94" fmla="*/ 0 w 969"/>
                <a:gd name="T95" fmla="*/ 1189 h 1192"/>
                <a:gd name="T96" fmla="*/ 96 w 969"/>
                <a:gd name="T97" fmla="*/ 1183 h 1192"/>
                <a:gd name="T98" fmla="*/ 324 w 969"/>
                <a:gd name="T99" fmla="*/ 1189 h 1192"/>
                <a:gd name="T100" fmla="*/ 324 w 969"/>
                <a:gd name="T101" fmla="*/ 1189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 name="Freeform 7">
              <a:extLst>
                <a:ext uri="{FF2B5EF4-FFF2-40B4-BE49-F238E27FC236}">
                  <a16:creationId xmlns:a16="http://schemas.microsoft.com/office/drawing/2014/main" id="{E04B60B7-3066-4DD6-BD13-C2873EF15465}"/>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 name="Freeform 8">
              <a:extLst>
                <a:ext uri="{FF2B5EF4-FFF2-40B4-BE49-F238E27FC236}">
                  <a16:creationId xmlns:a16="http://schemas.microsoft.com/office/drawing/2014/main" id="{27AA18BB-AA95-4A4E-987E-37A447C5ED44}"/>
                </a:ext>
              </a:extLst>
            </p:cNvPr>
            <p:cNvSpPr>
              <a:spLocks/>
            </p:cNvSpPr>
            <p:nvPr/>
          </p:nvSpPr>
          <p:spPr bwMode="hidden">
            <a:xfrm>
              <a:off x="3525" y="1"/>
              <a:ext cx="2185" cy="1508"/>
            </a:xfrm>
            <a:custGeom>
              <a:avLst/>
              <a:gdLst>
                <a:gd name="T0" fmla="*/ 1038 w 2176"/>
                <a:gd name="T1" fmla="*/ 769 h 1505"/>
                <a:gd name="T2" fmla="*/ 1195 w 2176"/>
                <a:gd name="T3" fmla="*/ 1237 h 1505"/>
                <a:gd name="T4" fmla="*/ 960 w 2176"/>
                <a:gd name="T5" fmla="*/ 1195 h 1505"/>
                <a:gd name="T6" fmla="*/ 726 w 2176"/>
                <a:gd name="T7" fmla="*/ 1129 h 1505"/>
                <a:gd name="T8" fmla="*/ 444 w 2176"/>
                <a:gd name="T9" fmla="*/ 1111 h 1505"/>
                <a:gd name="T10" fmla="*/ 0 w 2176"/>
                <a:gd name="T11" fmla="*/ 1081 h 1505"/>
                <a:gd name="T12" fmla="*/ 30 w 2176"/>
                <a:gd name="T13" fmla="*/ 1117 h 1505"/>
                <a:gd name="T14" fmla="*/ 498 w 2176"/>
                <a:gd name="T15" fmla="*/ 1135 h 1505"/>
                <a:gd name="T16" fmla="*/ 780 w 2176"/>
                <a:gd name="T17" fmla="*/ 1189 h 1505"/>
                <a:gd name="T18" fmla="*/ 1135 w 2176"/>
                <a:gd name="T19" fmla="*/ 1304 h 1505"/>
                <a:gd name="T20" fmla="*/ 1074 w 2176"/>
                <a:gd name="T21" fmla="*/ 1322 h 1505"/>
                <a:gd name="T22" fmla="*/ 714 w 2176"/>
                <a:gd name="T23" fmla="*/ 1508 h 1505"/>
                <a:gd name="T24" fmla="*/ 768 w 2176"/>
                <a:gd name="T25" fmla="*/ 1484 h 1505"/>
                <a:gd name="T26" fmla="*/ 865 w 2176"/>
                <a:gd name="T27" fmla="*/ 1442 h 1505"/>
                <a:gd name="T28" fmla="*/ 1026 w 2176"/>
                <a:gd name="T29" fmla="*/ 1358 h 1505"/>
                <a:gd name="T30" fmla="*/ 1219 w 2176"/>
                <a:gd name="T31" fmla="*/ 1298 h 1505"/>
                <a:gd name="T32" fmla="*/ 1272 w 2176"/>
                <a:gd name="T33" fmla="*/ 1225 h 1505"/>
                <a:gd name="T34" fmla="*/ 1639 w 2176"/>
                <a:gd name="T35" fmla="*/ 1045 h 1505"/>
                <a:gd name="T36" fmla="*/ 1939 w 2176"/>
                <a:gd name="T37" fmla="*/ 955 h 1505"/>
                <a:gd name="T38" fmla="*/ 2185 w 2176"/>
                <a:gd name="T39" fmla="*/ 823 h 1505"/>
                <a:gd name="T40" fmla="*/ 1969 w 2176"/>
                <a:gd name="T41" fmla="*/ 913 h 1505"/>
                <a:gd name="T42" fmla="*/ 1663 w 2176"/>
                <a:gd name="T43" fmla="*/ 991 h 1505"/>
                <a:gd name="T44" fmla="*/ 1345 w 2176"/>
                <a:gd name="T45" fmla="*/ 1153 h 1505"/>
                <a:gd name="T46" fmla="*/ 1507 w 2176"/>
                <a:gd name="T47" fmla="*/ 907 h 1505"/>
                <a:gd name="T48" fmla="*/ 1627 w 2176"/>
                <a:gd name="T49" fmla="*/ 546 h 1505"/>
                <a:gd name="T50" fmla="*/ 1747 w 2176"/>
                <a:gd name="T51" fmla="*/ 373 h 1505"/>
                <a:gd name="T52" fmla="*/ 1987 w 2176"/>
                <a:gd name="T53" fmla="*/ 60 h 1505"/>
                <a:gd name="T54" fmla="*/ 2011 w 2176"/>
                <a:gd name="T55" fmla="*/ 0 h 1505"/>
                <a:gd name="T56" fmla="*/ 1981 w 2176"/>
                <a:gd name="T57" fmla="*/ 0 h 1505"/>
                <a:gd name="T58" fmla="*/ 1603 w 2176"/>
                <a:gd name="T59" fmla="*/ 481 h 1505"/>
                <a:gd name="T60" fmla="*/ 1483 w 2176"/>
                <a:gd name="T61" fmla="*/ 889 h 1505"/>
                <a:gd name="T62" fmla="*/ 1260 w 2176"/>
                <a:gd name="T63" fmla="*/ 1177 h 1505"/>
                <a:gd name="T64" fmla="*/ 1135 w 2176"/>
                <a:gd name="T65" fmla="*/ 907 h 1505"/>
                <a:gd name="T66" fmla="*/ 1014 w 2176"/>
                <a:gd name="T67" fmla="*/ 541 h 1505"/>
                <a:gd name="T68" fmla="*/ 889 w 2176"/>
                <a:gd name="T69" fmla="*/ 222 h 1505"/>
                <a:gd name="T70" fmla="*/ 792 w 2176"/>
                <a:gd name="T71" fmla="*/ 0 h 1505"/>
                <a:gd name="T72" fmla="*/ 756 w 2176"/>
                <a:gd name="T73" fmla="*/ 0 h 1505"/>
                <a:gd name="T74" fmla="*/ 907 w 2176"/>
                <a:gd name="T75" fmla="*/ 355 h 1505"/>
                <a:gd name="T76" fmla="*/ 1038 w 2176"/>
                <a:gd name="T77" fmla="*/ 769 h 1505"/>
                <a:gd name="T78" fmla="*/ 1038 w 2176"/>
                <a:gd name="T79" fmla="*/ 769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 name="Freeform 9">
              <a:extLst>
                <a:ext uri="{FF2B5EF4-FFF2-40B4-BE49-F238E27FC236}">
                  <a16:creationId xmlns:a16="http://schemas.microsoft.com/office/drawing/2014/main" id="{19BDBDE7-771F-40C9-90B7-24555E16A692}"/>
                </a:ext>
              </a:extLst>
            </p:cNvPr>
            <p:cNvSpPr>
              <a:spLocks/>
            </p:cNvSpPr>
            <p:nvPr/>
          </p:nvSpPr>
          <p:spPr bwMode="hidden">
            <a:xfrm>
              <a:off x="0" y="649"/>
              <a:ext cx="816" cy="806"/>
            </a:xfrm>
            <a:custGeom>
              <a:avLst/>
              <a:gdLst>
                <a:gd name="T0" fmla="*/ 162 w 813"/>
                <a:gd name="T1" fmla="*/ 565 h 804"/>
                <a:gd name="T2" fmla="*/ 330 w 813"/>
                <a:gd name="T3" fmla="*/ 439 h 804"/>
                <a:gd name="T4" fmla="*/ 648 w 813"/>
                <a:gd name="T5" fmla="*/ 217 h 804"/>
                <a:gd name="T6" fmla="*/ 816 w 813"/>
                <a:gd name="T7" fmla="*/ 0 h 804"/>
                <a:gd name="T8" fmla="*/ 678 w 813"/>
                <a:gd name="T9" fmla="*/ 150 h 804"/>
                <a:gd name="T10" fmla="*/ 145 w 813"/>
                <a:gd name="T11" fmla="*/ 505 h 804"/>
                <a:gd name="T12" fmla="*/ 0 w 813"/>
                <a:gd name="T13" fmla="*/ 734 h 804"/>
                <a:gd name="T14" fmla="*/ 0 w 813"/>
                <a:gd name="T15" fmla="*/ 806 h 804"/>
                <a:gd name="T16" fmla="*/ 162 w 813"/>
                <a:gd name="T17" fmla="*/ 565 h 804"/>
                <a:gd name="T18" fmla="*/ 162 w 813"/>
                <a:gd name="T19" fmla="*/ 565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 name="Freeform 10">
              <a:extLst>
                <a:ext uri="{FF2B5EF4-FFF2-40B4-BE49-F238E27FC236}">
                  <a16:creationId xmlns:a16="http://schemas.microsoft.com/office/drawing/2014/main" id="{D29556A7-7126-4654-BE96-695DB2244DE0}"/>
                </a:ext>
              </a:extLst>
            </p:cNvPr>
            <p:cNvSpPr>
              <a:spLocks/>
            </p:cNvSpPr>
            <p:nvPr/>
          </p:nvSpPr>
          <p:spPr bwMode="hidden">
            <a:xfrm>
              <a:off x="0" y="1545"/>
              <a:ext cx="762" cy="107"/>
            </a:xfrm>
            <a:custGeom>
              <a:avLst/>
              <a:gdLst>
                <a:gd name="T0" fmla="*/ 462 w 759"/>
                <a:gd name="T1" fmla="*/ 66 h 107"/>
                <a:gd name="T2" fmla="*/ 762 w 759"/>
                <a:gd name="T3" fmla="*/ 0 h 107"/>
                <a:gd name="T4" fmla="*/ 498 w 759"/>
                <a:gd name="T5" fmla="*/ 36 h 107"/>
                <a:gd name="T6" fmla="*/ 139 w 759"/>
                <a:gd name="T7" fmla="*/ 48 h 107"/>
                <a:gd name="T8" fmla="*/ 0 w 759"/>
                <a:gd name="T9" fmla="*/ 78 h 107"/>
                <a:gd name="T10" fmla="*/ 0 w 759"/>
                <a:gd name="T11" fmla="*/ 107 h 107"/>
                <a:gd name="T12" fmla="*/ 96 w 759"/>
                <a:gd name="T13" fmla="*/ 89 h 107"/>
                <a:gd name="T14" fmla="*/ 462 w 759"/>
                <a:gd name="T15" fmla="*/ 66 h 107"/>
                <a:gd name="T16" fmla="*/ 462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 name="Freeform 11">
              <a:extLst>
                <a:ext uri="{FF2B5EF4-FFF2-40B4-BE49-F238E27FC236}">
                  <a16:creationId xmlns:a16="http://schemas.microsoft.com/office/drawing/2014/main" id="{962EDB65-A8A3-41F4-BCE6-482A0721E1E4}"/>
                </a:ext>
              </a:extLst>
            </p:cNvPr>
            <p:cNvSpPr>
              <a:spLocks/>
            </p:cNvSpPr>
            <p:nvPr/>
          </p:nvSpPr>
          <p:spPr bwMode="hidden">
            <a:xfrm>
              <a:off x="2314" y="3431"/>
              <a:ext cx="3182" cy="745"/>
            </a:xfrm>
            <a:custGeom>
              <a:avLst/>
              <a:gdLst>
                <a:gd name="T0" fmla="*/ 1393 w 3169"/>
                <a:gd name="T1" fmla="*/ 240 h 743"/>
                <a:gd name="T2" fmla="*/ 1741 w 3169"/>
                <a:gd name="T3" fmla="*/ 234 h 743"/>
                <a:gd name="T4" fmla="*/ 2096 w 3169"/>
                <a:gd name="T5" fmla="*/ 252 h 743"/>
                <a:gd name="T6" fmla="*/ 2515 w 3169"/>
                <a:gd name="T7" fmla="*/ 234 h 743"/>
                <a:gd name="T8" fmla="*/ 3182 w 3169"/>
                <a:gd name="T9" fmla="*/ 205 h 743"/>
                <a:gd name="T10" fmla="*/ 3128 w 3169"/>
                <a:gd name="T11" fmla="*/ 187 h 743"/>
                <a:gd name="T12" fmla="*/ 2432 w 3169"/>
                <a:gd name="T13" fmla="*/ 222 h 743"/>
                <a:gd name="T14" fmla="*/ 2011 w 3169"/>
                <a:gd name="T15" fmla="*/ 222 h 743"/>
                <a:gd name="T16" fmla="*/ 1465 w 3169"/>
                <a:gd name="T17" fmla="*/ 187 h 743"/>
                <a:gd name="T18" fmla="*/ 1549 w 3169"/>
                <a:gd name="T19" fmla="*/ 168 h 743"/>
                <a:gd name="T20" fmla="*/ 2047 w 3169"/>
                <a:gd name="T21" fmla="*/ 0 h 743"/>
                <a:gd name="T22" fmla="*/ 1969 w 3169"/>
                <a:gd name="T23" fmla="*/ 24 h 743"/>
                <a:gd name="T24" fmla="*/ 1844 w 3169"/>
                <a:gd name="T25" fmla="*/ 66 h 743"/>
                <a:gd name="T26" fmla="*/ 1609 w 3169"/>
                <a:gd name="T27" fmla="*/ 138 h 743"/>
                <a:gd name="T28" fmla="*/ 1344 w 3169"/>
                <a:gd name="T29" fmla="*/ 199 h 743"/>
                <a:gd name="T30" fmla="*/ 1273 w 3169"/>
                <a:gd name="T31" fmla="*/ 252 h 743"/>
                <a:gd name="T32" fmla="*/ 768 w 3169"/>
                <a:gd name="T33" fmla="*/ 414 h 743"/>
                <a:gd name="T34" fmla="*/ 336 w 3169"/>
                <a:gd name="T35" fmla="*/ 504 h 743"/>
                <a:gd name="T36" fmla="*/ 0 w 3169"/>
                <a:gd name="T37" fmla="*/ 619 h 743"/>
                <a:gd name="T38" fmla="*/ 300 w 3169"/>
                <a:gd name="T39" fmla="*/ 540 h 743"/>
                <a:gd name="T40" fmla="*/ 738 w 3169"/>
                <a:gd name="T41" fmla="*/ 450 h 743"/>
                <a:gd name="T42" fmla="*/ 1183 w 3169"/>
                <a:gd name="T43" fmla="*/ 312 h 743"/>
                <a:gd name="T44" fmla="*/ 985 w 3169"/>
                <a:gd name="T45" fmla="*/ 492 h 743"/>
                <a:gd name="T46" fmla="*/ 871 w 3169"/>
                <a:gd name="T47" fmla="*/ 745 h 743"/>
                <a:gd name="T48" fmla="*/ 865 w 3169"/>
                <a:gd name="T49" fmla="*/ 745 h 743"/>
                <a:gd name="T50" fmla="*/ 937 w 3169"/>
                <a:gd name="T51" fmla="*/ 745 h 743"/>
                <a:gd name="T52" fmla="*/ 1026 w 3169"/>
                <a:gd name="T53" fmla="*/ 498 h 743"/>
                <a:gd name="T54" fmla="*/ 1302 w 3169"/>
                <a:gd name="T55" fmla="*/ 282 h 743"/>
                <a:gd name="T56" fmla="*/ 1537 w 3169"/>
                <a:gd name="T57" fmla="*/ 450 h 743"/>
                <a:gd name="T58" fmla="*/ 1777 w 3169"/>
                <a:gd name="T59" fmla="*/ 679 h 743"/>
                <a:gd name="T60" fmla="*/ 1862 w 3169"/>
                <a:gd name="T61" fmla="*/ 745 h 743"/>
                <a:gd name="T62" fmla="*/ 1927 w 3169"/>
                <a:gd name="T63" fmla="*/ 745 h 743"/>
                <a:gd name="T64" fmla="*/ 1699 w 3169"/>
                <a:gd name="T65" fmla="*/ 528 h 743"/>
                <a:gd name="T66" fmla="*/ 1393 w 3169"/>
                <a:gd name="T67" fmla="*/ 240 h 743"/>
                <a:gd name="T68" fmla="*/ 1393 w 3169"/>
                <a:gd name="T69" fmla="*/ 240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4" name="Rectangle 12">
              <a:extLst>
                <a:ext uri="{FF2B5EF4-FFF2-40B4-BE49-F238E27FC236}">
                  <a16:creationId xmlns:a16="http://schemas.microsoft.com/office/drawing/2014/main" id="{88A3C806-09EA-4E03-AA56-3548E23254D6}"/>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5" name="Rectangle 13">
              <a:extLst>
                <a:ext uri="{FF2B5EF4-FFF2-40B4-BE49-F238E27FC236}">
                  <a16:creationId xmlns:a16="http://schemas.microsoft.com/office/drawing/2014/main" id="{1C3B81C0-DF7E-445F-B629-3E0AD7464D2F}"/>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6" name="Freeform 14">
              <a:extLst>
                <a:ext uri="{FF2B5EF4-FFF2-40B4-BE49-F238E27FC236}">
                  <a16:creationId xmlns:a16="http://schemas.microsoft.com/office/drawing/2014/main" id="{82452C9B-6305-4D5D-A9B1-A2F27D667C94}"/>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17" name="Freeform 15">
              <a:extLst>
                <a:ext uri="{FF2B5EF4-FFF2-40B4-BE49-F238E27FC236}">
                  <a16:creationId xmlns:a16="http://schemas.microsoft.com/office/drawing/2014/main" id="{93049924-82C5-4E08-979F-BBA9C80E56CC}"/>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18" name="Freeform 16">
              <a:extLst>
                <a:ext uri="{FF2B5EF4-FFF2-40B4-BE49-F238E27FC236}">
                  <a16:creationId xmlns:a16="http://schemas.microsoft.com/office/drawing/2014/main" id="{787B787B-3ECD-4EB3-B4BB-84FB584962BC}"/>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19" name="Freeform 17">
              <a:extLst>
                <a:ext uri="{FF2B5EF4-FFF2-40B4-BE49-F238E27FC236}">
                  <a16:creationId xmlns:a16="http://schemas.microsoft.com/office/drawing/2014/main" id="{62D0ED18-0D51-47D2-BD55-9C8B3A798A3F}"/>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 name="Freeform 18">
              <a:extLst>
                <a:ext uri="{FF2B5EF4-FFF2-40B4-BE49-F238E27FC236}">
                  <a16:creationId xmlns:a16="http://schemas.microsoft.com/office/drawing/2014/main" id="{92DA0359-20E3-4F3A-AD05-8A2E9D4D2B03}"/>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 name="Freeform 19">
              <a:extLst>
                <a:ext uri="{FF2B5EF4-FFF2-40B4-BE49-F238E27FC236}">
                  <a16:creationId xmlns:a16="http://schemas.microsoft.com/office/drawing/2014/main" id="{35D3682C-ED10-4DB1-B744-FE4E4FED1A34}"/>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22" name="Freeform 20">
              <a:extLst>
                <a:ext uri="{FF2B5EF4-FFF2-40B4-BE49-F238E27FC236}">
                  <a16:creationId xmlns:a16="http://schemas.microsoft.com/office/drawing/2014/main" id="{F60BA9C3-7F1E-40D6-B7C1-3D4277E07CF5}"/>
                </a:ext>
              </a:extLst>
            </p:cNvPr>
            <p:cNvSpPr>
              <a:spLocks/>
            </p:cNvSpPr>
            <p:nvPr/>
          </p:nvSpPr>
          <p:spPr bwMode="hidden">
            <a:xfrm>
              <a:off x="3160" y="1860"/>
              <a:ext cx="2162" cy="1934"/>
            </a:xfrm>
            <a:custGeom>
              <a:avLst/>
              <a:gdLst>
                <a:gd name="T0" fmla="*/ 1850 w 2153"/>
                <a:gd name="T1" fmla="*/ 853 h 1930"/>
                <a:gd name="T2" fmla="*/ 1945 w 2153"/>
                <a:gd name="T3" fmla="*/ 1021 h 1930"/>
                <a:gd name="T4" fmla="*/ 2060 w 2153"/>
                <a:gd name="T5" fmla="*/ 1170 h 1930"/>
                <a:gd name="T6" fmla="*/ 2126 w 2153"/>
                <a:gd name="T7" fmla="*/ 1249 h 1930"/>
                <a:gd name="T8" fmla="*/ 2162 w 2153"/>
                <a:gd name="T9" fmla="*/ 1297 h 1930"/>
                <a:gd name="T10" fmla="*/ 1897 w 2153"/>
                <a:gd name="T11" fmla="*/ 979 h 1930"/>
                <a:gd name="T12" fmla="*/ 1868 w 2153"/>
                <a:gd name="T13" fmla="*/ 931 h 1930"/>
                <a:gd name="T14" fmla="*/ 1789 w 2153"/>
                <a:gd name="T15" fmla="*/ 1243 h 1930"/>
                <a:gd name="T16" fmla="*/ 1777 w 2153"/>
                <a:gd name="T17" fmla="*/ 1489 h 1930"/>
                <a:gd name="T18" fmla="*/ 1826 w 2153"/>
                <a:gd name="T19" fmla="*/ 1910 h 1930"/>
                <a:gd name="T20" fmla="*/ 1795 w 2153"/>
                <a:gd name="T21" fmla="*/ 1934 h 1930"/>
                <a:gd name="T22" fmla="*/ 1753 w 2153"/>
                <a:gd name="T23" fmla="*/ 1537 h 1930"/>
                <a:gd name="T24" fmla="*/ 1735 w 2153"/>
                <a:gd name="T25" fmla="*/ 1291 h 1930"/>
                <a:gd name="T26" fmla="*/ 1771 w 2153"/>
                <a:gd name="T27" fmla="*/ 1087 h 1930"/>
                <a:gd name="T28" fmla="*/ 1777 w 2153"/>
                <a:gd name="T29" fmla="*/ 877 h 1930"/>
                <a:gd name="T30" fmla="*/ 1273 w 2153"/>
                <a:gd name="T31" fmla="*/ 1009 h 1930"/>
                <a:gd name="T32" fmla="*/ 828 w 2153"/>
                <a:gd name="T33" fmla="*/ 1134 h 1930"/>
                <a:gd name="T34" fmla="*/ 324 w 2153"/>
                <a:gd name="T35" fmla="*/ 1315 h 1930"/>
                <a:gd name="T36" fmla="*/ 18 w 2153"/>
                <a:gd name="T37" fmla="*/ 1423 h 1930"/>
                <a:gd name="T38" fmla="*/ 312 w 2153"/>
                <a:gd name="T39" fmla="*/ 1285 h 1930"/>
                <a:gd name="T40" fmla="*/ 685 w 2153"/>
                <a:gd name="T41" fmla="*/ 1146 h 1930"/>
                <a:gd name="T42" fmla="*/ 1026 w 2153"/>
                <a:gd name="T43" fmla="*/ 1039 h 1930"/>
                <a:gd name="T44" fmla="*/ 1417 w 2153"/>
                <a:gd name="T45" fmla="*/ 931 h 1930"/>
                <a:gd name="T46" fmla="*/ 1699 w 2153"/>
                <a:gd name="T47" fmla="*/ 817 h 1930"/>
                <a:gd name="T48" fmla="*/ 1339 w 2153"/>
                <a:gd name="T49" fmla="*/ 624 h 1930"/>
                <a:gd name="T50" fmla="*/ 865 w 2153"/>
                <a:gd name="T51" fmla="*/ 516 h 1930"/>
                <a:gd name="T52" fmla="*/ 228 w 2153"/>
                <a:gd name="T53" fmla="*/ 161 h 1930"/>
                <a:gd name="T54" fmla="*/ 0 w 2153"/>
                <a:gd name="T55" fmla="*/ 83 h 1930"/>
                <a:gd name="T56" fmla="*/ 330 w 2153"/>
                <a:gd name="T57" fmla="*/ 179 h 1930"/>
                <a:gd name="T58" fmla="*/ 715 w 2153"/>
                <a:gd name="T59" fmla="*/ 384 h 1930"/>
                <a:gd name="T60" fmla="*/ 937 w 2153"/>
                <a:gd name="T61" fmla="*/ 492 h 1930"/>
                <a:gd name="T62" fmla="*/ 1357 w 2153"/>
                <a:gd name="T63" fmla="*/ 594 h 1930"/>
                <a:gd name="T64" fmla="*/ 1657 w 2153"/>
                <a:gd name="T65" fmla="*/ 745 h 1930"/>
                <a:gd name="T66" fmla="*/ 1429 w 2153"/>
                <a:gd name="T67" fmla="*/ 462 h 1930"/>
                <a:gd name="T68" fmla="*/ 1291 w 2153"/>
                <a:gd name="T69" fmla="*/ 191 h 1930"/>
                <a:gd name="T70" fmla="*/ 1159 w 2153"/>
                <a:gd name="T71" fmla="*/ 0 h 1930"/>
                <a:gd name="T72" fmla="*/ 1345 w 2153"/>
                <a:gd name="T73" fmla="*/ 215 h 1930"/>
                <a:gd name="T74" fmla="*/ 1495 w 2153"/>
                <a:gd name="T75" fmla="*/ 486 h 1930"/>
                <a:gd name="T76" fmla="*/ 1753 w 2153"/>
                <a:gd name="T77" fmla="*/ 805 h 1930"/>
                <a:gd name="T78" fmla="*/ 1850 w 2153"/>
                <a:gd name="T79" fmla="*/ 853 h 1930"/>
                <a:gd name="T80" fmla="*/ 1850 w 2153"/>
                <a:gd name="T81" fmla="*/ 853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35861" name="Rectangle 21"/>
          <p:cNvSpPr>
            <a:spLocks noGrp="1" noChangeArrowheads="1"/>
          </p:cNvSpPr>
          <p:nvPr>
            <p:ph type="ctrTitle" sz="quarter"/>
          </p:nvPr>
        </p:nvSpPr>
        <p:spPr>
          <a:xfrm>
            <a:off x="685800" y="1828800"/>
            <a:ext cx="7772400" cy="1736725"/>
          </a:xfrm>
        </p:spPr>
        <p:txBody>
          <a:bodyPr/>
          <a:lstStyle>
            <a:lvl1pPr>
              <a:defRPr sz="5400"/>
            </a:lvl1pPr>
          </a:lstStyle>
          <a:p>
            <a:pPr lvl="0"/>
            <a:r>
              <a:rPr lang="ru-RU" altLang="ru-RU" noProof="0"/>
              <a:t>Образец заголовка</a:t>
            </a:r>
          </a:p>
        </p:txBody>
      </p:sp>
      <p:sp>
        <p:nvSpPr>
          <p:cNvPr id="35862"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ru-RU" altLang="ru-RU" noProof="0"/>
              <a:t>Образец подзаголовка</a:t>
            </a:r>
          </a:p>
        </p:txBody>
      </p:sp>
      <p:sp>
        <p:nvSpPr>
          <p:cNvPr id="23" name="Rectangle 23">
            <a:extLst>
              <a:ext uri="{FF2B5EF4-FFF2-40B4-BE49-F238E27FC236}">
                <a16:creationId xmlns:a16="http://schemas.microsoft.com/office/drawing/2014/main" id="{59F4D136-9DC2-4D9B-835B-556F6BC88BB6}"/>
              </a:ext>
            </a:extLst>
          </p:cNvPr>
          <p:cNvSpPr>
            <a:spLocks noGrp="1" noChangeArrowheads="1"/>
          </p:cNvSpPr>
          <p:nvPr>
            <p:ph type="dt" sz="quarter" idx="10"/>
          </p:nvPr>
        </p:nvSpPr>
        <p:spPr/>
        <p:txBody>
          <a:bodyPr/>
          <a:lstStyle>
            <a:lvl1pPr>
              <a:defRPr smtClean="0"/>
            </a:lvl1pPr>
          </a:lstStyle>
          <a:p>
            <a:pPr>
              <a:defRPr/>
            </a:pPr>
            <a:endParaRPr lang="ru-RU" altLang="ru-RU"/>
          </a:p>
        </p:txBody>
      </p:sp>
      <p:sp>
        <p:nvSpPr>
          <p:cNvPr id="24" name="Rectangle 24">
            <a:extLst>
              <a:ext uri="{FF2B5EF4-FFF2-40B4-BE49-F238E27FC236}">
                <a16:creationId xmlns:a16="http://schemas.microsoft.com/office/drawing/2014/main" id="{E2BD5D57-DEEF-4E22-A670-05604F270727}"/>
              </a:ext>
            </a:extLst>
          </p:cNvPr>
          <p:cNvSpPr>
            <a:spLocks noGrp="1" noChangeArrowheads="1"/>
          </p:cNvSpPr>
          <p:nvPr>
            <p:ph type="ftr" sz="quarter" idx="11"/>
          </p:nvPr>
        </p:nvSpPr>
        <p:spPr/>
        <p:txBody>
          <a:bodyPr/>
          <a:lstStyle>
            <a:lvl1pPr>
              <a:defRPr smtClean="0"/>
            </a:lvl1pPr>
          </a:lstStyle>
          <a:p>
            <a:pPr>
              <a:defRPr/>
            </a:pPr>
            <a:endParaRPr lang="ru-RU" altLang="ru-RU"/>
          </a:p>
        </p:txBody>
      </p:sp>
      <p:sp>
        <p:nvSpPr>
          <p:cNvPr id="25" name="Rectangle 25">
            <a:extLst>
              <a:ext uri="{FF2B5EF4-FFF2-40B4-BE49-F238E27FC236}">
                <a16:creationId xmlns:a16="http://schemas.microsoft.com/office/drawing/2014/main" id="{072471CC-F22D-4E42-826E-031B61132D6E}"/>
              </a:ext>
            </a:extLst>
          </p:cNvPr>
          <p:cNvSpPr>
            <a:spLocks noGrp="1" noChangeArrowheads="1"/>
          </p:cNvSpPr>
          <p:nvPr>
            <p:ph type="sldNum" sz="quarter" idx="12"/>
          </p:nvPr>
        </p:nvSpPr>
        <p:spPr/>
        <p:txBody>
          <a:bodyPr/>
          <a:lstStyle>
            <a:lvl1pPr>
              <a:defRPr/>
            </a:lvl1pPr>
          </a:lstStyle>
          <a:p>
            <a:fld id="{92DB8DD0-D731-4A5F-95CC-DF5E160B9E39}" type="slidenum">
              <a:rPr lang="ru-RU" altLang="ru-RU"/>
              <a:pPr/>
              <a:t>‹#›</a:t>
            </a:fld>
            <a:endParaRPr lang="ru-RU" altLang="ru-RU"/>
          </a:p>
        </p:txBody>
      </p:sp>
    </p:spTree>
    <p:extLst>
      <p:ext uri="{BB962C8B-B14F-4D97-AF65-F5344CB8AC3E}">
        <p14:creationId xmlns:p14="http://schemas.microsoft.com/office/powerpoint/2010/main" val="40083491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3">
            <a:extLst>
              <a:ext uri="{FF2B5EF4-FFF2-40B4-BE49-F238E27FC236}">
                <a16:creationId xmlns:a16="http://schemas.microsoft.com/office/drawing/2014/main" id="{3D1B1A09-C42F-47D7-9193-3468EC54D091}"/>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24">
            <a:extLst>
              <a:ext uri="{FF2B5EF4-FFF2-40B4-BE49-F238E27FC236}">
                <a16:creationId xmlns:a16="http://schemas.microsoft.com/office/drawing/2014/main" id="{320B071F-2287-4B23-A502-EA379877FED5}"/>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25">
            <a:extLst>
              <a:ext uri="{FF2B5EF4-FFF2-40B4-BE49-F238E27FC236}">
                <a16:creationId xmlns:a16="http://schemas.microsoft.com/office/drawing/2014/main" id="{2E0B43B6-0E22-41BE-B651-AE806ED09F4C}"/>
              </a:ext>
            </a:extLst>
          </p:cNvPr>
          <p:cNvSpPr>
            <a:spLocks noGrp="1" noChangeArrowheads="1"/>
          </p:cNvSpPr>
          <p:nvPr>
            <p:ph type="sldNum" sz="quarter" idx="12"/>
          </p:nvPr>
        </p:nvSpPr>
        <p:spPr>
          <a:ln/>
        </p:spPr>
        <p:txBody>
          <a:bodyPr/>
          <a:lstStyle>
            <a:lvl1pPr>
              <a:defRPr/>
            </a:lvl1pPr>
          </a:lstStyle>
          <a:p>
            <a:fld id="{34915B69-C003-42B6-B806-38058ADED8D0}" type="slidenum">
              <a:rPr lang="ru-RU" altLang="ru-RU"/>
              <a:pPr/>
              <a:t>‹#›</a:t>
            </a:fld>
            <a:endParaRPr lang="ru-RU" altLang="ru-RU"/>
          </a:p>
        </p:txBody>
      </p:sp>
    </p:spTree>
    <p:extLst>
      <p:ext uri="{BB962C8B-B14F-4D97-AF65-F5344CB8AC3E}">
        <p14:creationId xmlns:p14="http://schemas.microsoft.com/office/powerpoint/2010/main" val="1262250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3">
            <a:extLst>
              <a:ext uri="{FF2B5EF4-FFF2-40B4-BE49-F238E27FC236}">
                <a16:creationId xmlns:a16="http://schemas.microsoft.com/office/drawing/2014/main" id="{A2452A1D-B159-49DD-BC08-B87B93A9E9DA}"/>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24">
            <a:extLst>
              <a:ext uri="{FF2B5EF4-FFF2-40B4-BE49-F238E27FC236}">
                <a16:creationId xmlns:a16="http://schemas.microsoft.com/office/drawing/2014/main" id="{4563BB4C-3D44-4563-8D20-47B93196C8BF}"/>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25">
            <a:extLst>
              <a:ext uri="{FF2B5EF4-FFF2-40B4-BE49-F238E27FC236}">
                <a16:creationId xmlns:a16="http://schemas.microsoft.com/office/drawing/2014/main" id="{5C641069-680A-41A0-8F88-EFC135CD96ED}"/>
              </a:ext>
            </a:extLst>
          </p:cNvPr>
          <p:cNvSpPr>
            <a:spLocks noGrp="1" noChangeArrowheads="1"/>
          </p:cNvSpPr>
          <p:nvPr>
            <p:ph type="sldNum" sz="quarter" idx="12"/>
          </p:nvPr>
        </p:nvSpPr>
        <p:spPr>
          <a:ln/>
        </p:spPr>
        <p:txBody>
          <a:bodyPr/>
          <a:lstStyle>
            <a:lvl1pPr>
              <a:defRPr/>
            </a:lvl1pPr>
          </a:lstStyle>
          <a:p>
            <a:fld id="{E97C5688-B6FE-4346-937A-FF64DB17D155}" type="slidenum">
              <a:rPr lang="ru-RU" altLang="ru-RU"/>
              <a:pPr/>
              <a:t>‹#›</a:t>
            </a:fld>
            <a:endParaRPr lang="ru-RU" altLang="ru-RU"/>
          </a:p>
        </p:txBody>
      </p:sp>
    </p:spTree>
    <p:extLst>
      <p:ext uri="{BB962C8B-B14F-4D97-AF65-F5344CB8AC3E}">
        <p14:creationId xmlns:p14="http://schemas.microsoft.com/office/powerpoint/2010/main" val="572997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3">
            <a:extLst>
              <a:ext uri="{FF2B5EF4-FFF2-40B4-BE49-F238E27FC236}">
                <a16:creationId xmlns:a16="http://schemas.microsoft.com/office/drawing/2014/main" id="{DAEE16A9-93A5-4E28-8FB3-5F4A45079CEC}"/>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24">
            <a:extLst>
              <a:ext uri="{FF2B5EF4-FFF2-40B4-BE49-F238E27FC236}">
                <a16:creationId xmlns:a16="http://schemas.microsoft.com/office/drawing/2014/main" id="{B1774CE0-8371-42E0-9E21-34DEB3FBFD2E}"/>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25">
            <a:extLst>
              <a:ext uri="{FF2B5EF4-FFF2-40B4-BE49-F238E27FC236}">
                <a16:creationId xmlns:a16="http://schemas.microsoft.com/office/drawing/2014/main" id="{7E8F1278-AB11-49D7-BD11-CD8F6A08114A}"/>
              </a:ext>
            </a:extLst>
          </p:cNvPr>
          <p:cNvSpPr>
            <a:spLocks noGrp="1" noChangeArrowheads="1"/>
          </p:cNvSpPr>
          <p:nvPr>
            <p:ph type="sldNum" sz="quarter" idx="12"/>
          </p:nvPr>
        </p:nvSpPr>
        <p:spPr>
          <a:ln/>
        </p:spPr>
        <p:txBody>
          <a:bodyPr/>
          <a:lstStyle>
            <a:lvl1pPr>
              <a:defRPr/>
            </a:lvl1pPr>
          </a:lstStyle>
          <a:p>
            <a:fld id="{639698B3-7F2F-44CD-B391-5CEB003A50AD}" type="slidenum">
              <a:rPr lang="ru-RU" altLang="ru-RU"/>
              <a:pPr/>
              <a:t>‹#›</a:t>
            </a:fld>
            <a:endParaRPr lang="ru-RU" altLang="ru-RU"/>
          </a:p>
        </p:txBody>
      </p:sp>
    </p:spTree>
    <p:extLst>
      <p:ext uri="{BB962C8B-B14F-4D97-AF65-F5344CB8AC3E}">
        <p14:creationId xmlns:p14="http://schemas.microsoft.com/office/powerpoint/2010/main" val="2510992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3">
            <a:extLst>
              <a:ext uri="{FF2B5EF4-FFF2-40B4-BE49-F238E27FC236}">
                <a16:creationId xmlns:a16="http://schemas.microsoft.com/office/drawing/2014/main" id="{6210CF51-ADC8-4847-A7B2-D9034CD0398C}"/>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8" name="Rectangle 24">
            <a:extLst>
              <a:ext uri="{FF2B5EF4-FFF2-40B4-BE49-F238E27FC236}">
                <a16:creationId xmlns:a16="http://schemas.microsoft.com/office/drawing/2014/main" id="{26758D11-383F-43D8-8319-8F66B79E4010}"/>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9" name="Rectangle 25">
            <a:extLst>
              <a:ext uri="{FF2B5EF4-FFF2-40B4-BE49-F238E27FC236}">
                <a16:creationId xmlns:a16="http://schemas.microsoft.com/office/drawing/2014/main" id="{A46FC1E8-2A97-4D65-B96D-F1F0ACCD7C6B}"/>
              </a:ext>
            </a:extLst>
          </p:cNvPr>
          <p:cNvSpPr>
            <a:spLocks noGrp="1" noChangeArrowheads="1"/>
          </p:cNvSpPr>
          <p:nvPr>
            <p:ph type="sldNum" sz="quarter" idx="12"/>
          </p:nvPr>
        </p:nvSpPr>
        <p:spPr>
          <a:ln/>
        </p:spPr>
        <p:txBody>
          <a:bodyPr/>
          <a:lstStyle>
            <a:lvl1pPr>
              <a:defRPr/>
            </a:lvl1pPr>
          </a:lstStyle>
          <a:p>
            <a:fld id="{54C549CE-4787-40B9-BAAE-4D2ADB275437}" type="slidenum">
              <a:rPr lang="ru-RU" altLang="ru-RU"/>
              <a:pPr/>
              <a:t>‹#›</a:t>
            </a:fld>
            <a:endParaRPr lang="ru-RU" altLang="ru-RU"/>
          </a:p>
        </p:txBody>
      </p:sp>
    </p:spTree>
    <p:extLst>
      <p:ext uri="{BB962C8B-B14F-4D97-AF65-F5344CB8AC3E}">
        <p14:creationId xmlns:p14="http://schemas.microsoft.com/office/powerpoint/2010/main" val="615915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3">
            <a:extLst>
              <a:ext uri="{FF2B5EF4-FFF2-40B4-BE49-F238E27FC236}">
                <a16:creationId xmlns:a16="http://schemas.microsoft.com/office/drawing/2014/main" id="{BA93A712-543F-484A-94A3-7E16C1539188}"/>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4" name="Rectangle 24">
            <a:extLst>
              <a:ext uri="{FF2B5EF4-FFF2-40B4-BE49-F238E27FC236}">
                <a16:creationId xmlns:a16="http://schemas.microsoft.com/office/drawing/2014/main" id="{07C0DBC1-20B0-46CA-B901-35183F03C233}"/>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5" name="Rectangle 25">
            <a:extLst>
              <a:ext uri="{FF2B5EF4-FFF2-40B4-BE49-F238E27FC236}">
                <a16:creationId xmlns:a16="http://schemas.microsoft.com/office/drawing/2014/main" id="{3E81C379-791E-437B-B751-7658CFC20858}"/>
              </a:ext>
            </a:extLst>
          </p:cNvPr>
          <p:cNvSpPr>
            <a:spLocks noGrp="1" noChangeArrowheads="1"/>
          </p:cNvSpPr>
          <p:nvPr>
            <p:ph type="sldNum" sz="quarter" idx="12"/>
          </p:nvPr>
        </p:nvSpPr>
        <p:spPr>
          <a:ln/>
        </p:spPr>
        <p:txBody>
          <a:bodyPr/>
          <a:lstStyle>
            <a:lvl1pPr>
              <a:defRPr/>
            </a:lvl1pPr>
          </a:lstStyle>
          <a:p>
            <a:fld id="{11ECB162-1718-444A-9BDC-F5F165225955}" type="slidenum">
              <a:rPr lang="ru-RU" altLang="ru-RU"/>
              <a:pPr/>
              <a:t>‹#›</a:t>
            </a:fld>
            <a:endParaRPr lang="ru-RU" altLang="ru-RU"/>
          </a:p>
        </p:txBody>
      </p:sp>
    </p:spTree>
    <p:extLst>
      <p:ext uri="{BB962C8B-B14F-4D97-AF65-F5344CB8AC3E}">
        <p14:creationId xmlns:p14="http://schemas.microsoft.com/office/powerpoint/2010/main" val="29117651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3">
            <a:extLst>
              <a:ext uri="{FF2B5EF4-FFF2-40B4-BE49-F238E27FC236}">
                <a16:creationId xmlns:a16="http://schemas.microsoft.com/office/drawing/2014/main" id="{48090875-245E-46E0-87CA-F13848802EA4}"/>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3" name="Rectangle 24">
            <a:extLst>
              <a:ext uri="{FF2B5EF4-FFF2-40B4-BE49-F238E27FC236}">
                <a16:creationId xmlns:a16="http://schemas.microsoft.com/office/drawing/2014/main" id="{C63A55AB-A3DC-4B11-9F2B-AC2681A2F6E8}"/>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4" name="Rectangle 25">
            <a:extLst>
              <a:ext uri="{FF2B5EF4-FFF2-40B4-BE49-F238E27FC236}">
                <a16:creationId xmlns:a16="http://schemas.microsoft.com/office/drawing/2014/main" id="{B90213D0-3B18-4F7C-92D1-68163B623E48}"/>
              </a:ext>
            </a:extLst>
          </p:cNvPr>
          <p:cNvSpPr>
            <a:spLocks noGrp="1" noChangeArrowheads="1"/>
          </p:cNvSpPr>
          <p:nvPr>
            <p:ph type="sldNum" sz="quarter" idx="12"/>
          </p:nvPr>
        </p:nvSpPr>
        <p:spPr>
          <a:ln/>
        </p:spPr>
        <p:txBody>
          <a:bodyPr/>
          <a:lstStyle>
            <a:lvl1pPr>
              <a:defRPr/>
            </a:lvl1pPr>
          </a:lstStyle>
          <a:p>
            <a:fld id="{733E1D6C-9770-47B1-9D5F-235C8F4B9316}" type="slidenum">
              <a:rPr lang="ru-RU" altLang="ru-RU"/>
              <a:pPr/>
              <a:t>‹#›</a:t>
            </a:fld>
            <a:endParaRPr lang="ru-RU" altLang="ru-RU"/>
          </a:p>
        </p:txBody>
      </p:sp>
    </p:spTree>
    <p:extLst>
      <p:ext uri="{BB962C8B-B14F-4D97-AF65-F5344CB8AC3E}">
        <p14:creationId xmlns:p14="http://schemas.microsoft.com/office/powerpoint/2010/main" val="24554544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3">
            <a:extLst>
              <a:ext uri="{FF2B5EF4-FFF2-40B4-BE49-F238E27FC236}">
                <a16:creationId xmlns:a16="http://schemas.microsoft.com/office/drawing/2014/main" id="{248DB369-8375-47DA-B156-BF6980B81F61}"/>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24">
            <a:extLst>
              <a:ext uri="{FF2B5EF4-FFF2-40B4-BE49-F238E27FC236}">
                <a16:creationId xmlns:a16="http://schemas.microsoft.com/office/drawing/2014/main" id="{74602E11-7B25-412E-9AD6-B0FE0B4AE5B4}"/>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25">
            <a:extLst>
              <a:ext uri="{FF2B5EF4-FFF2-40B4-BE49-F238E27FC236}">
                <a16:creationId xmlns:a16="http://schemas.microsoft.com/office/drawing/2014/main" id="{110B698F-5BAB-4F1B-AC1A-037D6294B244}"/>
              </a:ext>
            </a:extLst>
          </p:cNvPr>
          <p:cNvSpPr>
            <a:spLocks noGrp="1" noChangeArrowheads="1"/>
          </p:cNvSpPr>
          <p:nvPr>
            <p:ph type="sldNum" sz="quarter" idx="12"/>
          </p:nvPr>
        </p:nvSpPr>
        <p:spPr>
          <a:ln/>
        </p:spPr>
        <p:txBody>
          <a:bodyPr/>
          <a:lstStyle>
            <a:lvl1pPr>
              <a:defRPr/>
            </a:lvl1pPr>
          </a:lstStyle>
          <a:p>
            <a:fld id="{1FCD1AC0-81F0-4996-9876-08043EAA3DCC}" type="slidenum">
              <a:rPr lang="ru-RU" altLang="ru-RU"/>
              <a:pPr/>
              <a:t>‹#›</a:t>
            </a:fld>
            <a:endParaRPr lang="ru-RU" altLang="ru-RU"/>
          </a:p>
        </p:txBody>
      </p:sp>
    </p:spTree>
    <p:extLst>
      <p:ext uri="{BB962C8B-B14F-4D97-AF65-F5344CB8AC3E}">
        <p14:creationId xmlns:p14="http://schemas.microsoft.com/office/powerpoint/2010/main" val="126435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D8F557C6-A545-4487-8817-C3A0DB8A74AD}"/>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5">
            <a:extLst>
              <a:ext uri="{FF2B5EF4-FFF2-40B4-BE49-F238E27FC236}">
                <a16:creationId xmlns:a16="http://schemas.microsoft.com/office/drawing/2014/main" id="{D6639895-C16F-469C-9F28-71AAA12C5238}"/>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6">
            <a:extLst>
              <a:ext uri="{FF2B5EF4-FFF2-40B4-BE49-F238E27FC236}">
                <a16:creationId xmlns:a16="http://schemas.microsoft.com/office/drawing/2014/main" id="{06BA1FA5-7A54-4F74-9454-A106B8FE7B9A}"/>
              </a:ext>
            </a:extLst>
          </p:cNvPr>
          <p:cNvSpPr>
            <a:spLocks noGrp="1" noChangeArrowheads="1"/>
          </p:cNvSpPr>
          <p:nvPr>
            <p:ph type="sldNum" sz="quarter" idx="12"/>
          </p:nvPr>
        </p:nvSpPr>
        <p:spPr>
          <a:ln/>
        </p:spPr>
        <p:txBody>
          <a:bodyPr/>
          <a:lstStyle>
            <a:lvl1pPr>
              <a:defRPr/>
            </a:lvl1pPr>
          </a:lstStyle>
          <a:p>
            <a:fld id="{6F37AFD9-DC3F-4A77-9B43-2CE3DF23D6FD}" type="slidenum">
              <a:rPr lang="ru-RU" altLang="en-US"/>
              <a:pPr/>
              <a:t>‹#›</a:t>
            </a:fld>
            <a:endParaRPr lang="ru-RU" altLang="en-US"/>
          </a:p>
        </p:txBody>
      </p:sp>
    </p:spTree>
    <p:extLst>
      <p:ext uri="{BB962C8B-B14F-4D97-AF65-F5344CB8AC3E}">
        <p14:creationId xmlns:p14="http://schemas.microsoft.com/office/powerpoint/2010/main" val="30859648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3">
            <a:extLst>
              <a:ext uri="{FF2B5EF4-FFF2-40B4-BE49-F238E27FC236}">
                <a16:creationId xmlns:a16="http://schemas.microsoft.com/office/drawing/2014/main" id="{BCA8FCBF-5496-4323-8CC1-4D13BD65ED51}"/>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24">
            <a:extLst>
              <a:ext uri="{FF2B5EF4-FFF2-40B4-BE49-F238E27FC236}">
                <a16:creationId xmlns:a16="http://schemas.microsoft.com/office/drawing/2014/main" id="{EE83D0D9-7EA4-41DE-98A3-A7105B1EBCEA}"/>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25">
            <a:extLst>
              <a:ext uri="{FF2B5EF4-FFF2-40B4-BE49-F238E27FC236}">
                <a16:creationId xmlns:a16="http://schemas.microsoft.com/office/drawing/2014/main" id="{9CA5755A-4CD7-41E0-B229-020AAC5CDEBE}"/>
              </a:ext>
            </a:extLst>
          </p:cNvPr>
          <p:cNvSpPr>
            <a:spLocks noGrp="1" noChangeArrowheads="1"/>
          </p:cNvSpPr>
          <p:nvPr>
            <p:ph type="sldNum" sz="quarter" idx="12"/>
          </p:nvPr>
        </p:nvSpPr>
        <p:spPr>
          <a:ln/>
        </p:spPr>
        <p:txBody>
          <a:bodyPr/>
          <a:lstStyle>
            <a:lvl1pPr>
              <a:defRPr/>
            </a:lvl1pPr>
          </a:lstStyle>
          <a:p>
            <a:fld id="{561B4F93-64ED-4F01-B0DF-2C796E1A75A5}" type="slidenum">
              <a:rPr lang="ru-RU" altLang="ru-RU"/>
              <a:pPr/>
              <a:t>‹#›</a:t>
            </a:fld>
            <a:endParaRPr lang="ru-RU" altLang="ru-RU"/>
          </a:p>
        </p:txBody>
      </p:sp>
    </p:spTree>
    <p:extLst>
      <p:ext uri="{BB962C8B-B14F-4D97-AF65-F5344CB8AC3E}">
        <p14:creationId xmlns:p14="http://schemas.microsoft.com/office/powerpoint/2010/main" val="2192273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3">
            <a:extLst>
              <a:ext uri="{FF2B5EF4-FFF2-40B4-BE49-F238E27FC236}">
                <a16:creationId xmlns:a16="http://schemas.microsoft.com/office/drawing/2014/main" id="{21123C07-3E9B-426E-B984-B484A41F2244}"/>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24">
            <a:extLst>
              <a:ext uri="{FF2B5EF4-FFF2-40B4-BE49-F238E27FC236}">
                <a16:creationId xmlns:a16="http://schemas.microsoft.com/office/drawing/2014/main" id="{8D23CE07-EAB8-4C9C-A0A1-91BAC82F17B4}"/>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25">
            <a:extLst>
              <a:ext uri="{FF2B5EF4-FFF2-40B4-BE49-F238E27FC236}">
                <a16:creationId xmlns:a16="http://schemas.microsoft.com/office/drawing/2014/main" id="{636519C7-58A2-4CEA-A605-70061F44E4BC}"/>
              </a:ext>
            </a:extLst>
          </p:cNvPr>
          <p:cNvSpPr>
            <a:spLocks noGrp="1" noChangeArrowheads="1"/>
          </p:cNvSpPr>
          <p:nvPr>
            <p:ph type="sldNum" sz="quarter" idx="12"/>
          </p:nvPr>
        </p:nvSpPr>
        <p:spPr>
          <a:ln/>
        </p:spPr>
        <p:txBody>
          <a:bodyPr/>
          <a:lstStyle>
            <a:lvl1pPr>
              <a:defRPr/>
            </a:lvl1pPr>
          </a:lstStyle>
          <a:p>
            <a:fld id="{595F715C-DFDC-47B8-A9C6-AA818B61E3E9}" type="slidenum">
              <a:rPr lang="ru-RU" altLang="ru-RU"/>
              <a:pPr/>
              <a:t>‹#›</a:t>
            </a:fld>
            <a:endParaRPr lang="ru-RU" altLang="ru-RU"/>
          </a:p>
        </p:txBody>
      </p:sp>
    </p:spTree>
    <p:extLst>
      <p:ext uri="{BB962C8B-B14F-4D97-AF65-F5344CB8AC3E}">
        <p14:creationId xmlns:p14="http://schemas.microsoft.com/office/powerpoint/2010/main" val="14113274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3">
            <a:extLst>
              <a:ext uri="{FF2B5EF4-FFF2-40B4-BE49-F238E27FC236}">
                <a16:creationId xmlns:a16="http://schemas.microsoft.com/office/drawing/2014/main" id="{9366DC10-9CB7-441A-A66C-BD794F8BD58A}"/>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24">
            <a:extLst>
              <a:ext uri="{FF2B5EF4-FFF2-40B4-BE49-F238E27FC236}">
                <a16:creationId xmlns:a16="http://schemas.microsoft.com/office/drawing/2014/main" id="{484DBBF2-53AE-4B63-B8E9-0D78CAB48CC7}"/>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25">
            <a:extLst>
              <a:ext uri="{FF2B5EF4-FFF2-40B4-BE49-F238E27FC236}">
                <a16:creationId xmlns:a16="http://schemas.microsoft.com/office/drawing/2014/main" id="{6B2C90C4-550E-43A4-9B98-BA22CE2A75B8}"/>
              </a:ext>
            </a:extLst>
          </p:cNvPr>
          <p:cNvSpPr>
            <a:spLocks noGrp="1" noChangeArrowheads="1"/>
          </p:cNvSpPr>
          <p:nvPr>
            <p:ph type="sldNum" sz="quarter" idx="12"/>
          </p:nvPr>
        </p:nvSpPr>
        <p:spPr>
          <a:ln/>
        </p:spPr>
        <p:txBody>
          <a:bodyPr/>
          <a:lstStyle>
            <a:lvl1pPr>
              <a:defRPr/>
            </a:lvl1pPr>
          </a:lstStyle>
          <a:p>
            <a:fld id="{BFAB0430-40D0-4D49-B254-3AE3621FC223}" type="slidenum">
              <a:rPr lang="ru-RU" altLang="ru-RU"/>
              <a:pPr/>
              <a:t>‹#›</a:t>
            </a:fld>
            <a:endParaRPr lang="ru-RU" altLang="ru-RU"/>
          </a:p>
        </p:txBody>
      </p:sp>
    </p:spTree>
    <p:extLst>
      <p:ext uri="{BB962C8B-B14F-4D97-AF65-F5344CB8AC3E}">
        <p14:creationId xmlns:p14="http://schemas.microsoft.com/office/powerpoint/2010/main" val="2923555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a:extLst>
              <a:ext uri="{FF2B5EF4-FFF2-40B4-BE49-F238E27FC236}">
                <a16:creationId xmlns:a16="http://schemas.microsoft.com/office/drawing/2014/main" id="{F884FF42-6861-4E88-A321-4ACE0C0DC1B1}"/>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5">
            <a:extLst>
              <a:ext uri="{FF2B5EF4-FFF2-40B4-BE49-F238E27FC236}">
                <a16:creationId xmlns:a16="http://schemas.microsoft.com/office/drawing/2014/main" id="{368B95C6-2EC4-4824-A5A3-616CDEFFA009}"/>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6">
            <a:extLst>
              <a:ext uri="{FF2B5EF4-FFF2-40B4-BE49-F238E27FC236}">
                <a16:creationId xmlns:a16="http://schemas.microsoft.com/office/drawing/2014/main" id="{2CACC7D4-A98D-4ABC-8258-62B9D3027818}"/>
              </a:ext>
            </a:extLst>
          </p:cNvPr>
          <p:cNvSpPr>
            <a:spLocks noGrp="1" noChangeArrowheads="1"/>
          </p:cNvSpPr>
          <p:nvPr>
            <p:ph type="sldNum" sz="quarter" idx="12"/>
          </p:nvPr>
        </p:nvSpPr>
        <p:spPr>
          <a:ln/>
        </p:spPr>
        <p:txBody>
          <a:bodyPr/>
          <a:lstStyle>
            <a:lvl1pPr>
              <a:defRPr/>
            </a:lvl1pPr>
          </a:lstStyle>
          <a:p>
            <a:fld id="{062503A3-D82D-4AFC-A05D-FD7035543D43}" type="slidenum">
              <a:rPr lang="ru-RU" altLang="en-US"/>
              <a:pPr/>
              <a:t>‹#›</a:t>
            </a:fld>
            <a:endParaRPr lang="ru-RU" altLang="en-US"/>
          </a:p>
        </p:txBody>
      </p:sp>
    </p:spTree>
    <p:extLst>
      <p:ext uri="{BB962C8B-B14F-4D97-AF65-F5344CB8AC3E}">
        <p14:creationId xmlns:p14="http://schemas.microsoft.com/office/powerpoint/2010/main" val="3088627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a:extLst>
              <a:ext uri="{FF2B5EF4-FFF2-40B4-BE49-F238E27FC236}">
                <a16:creationId xmlns:a16="http://schemas.microsoft.com/office/drawing/2014/main" id="{E432C513-F237-4C57-947D-0F0E48F85D25}"/>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5">
            <a:extLst>
              <a:ext uri="{FF2B5EF4-FFF2-40B4-BE49-F238E27FC236}">
                <a16:creationId xmlns:a16="http://schemas.microsoft.com/office/drawing/2014/main" id="{01B473C2-3844-4D46-BDC7-6ECA722591D8}"/>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6">
            <a:extLst>
              <a:ext uri="{FF2B5EF4-FFF2-40B4-BE49-F238E27FC236}">
                <a16:creationId xmlns:a16="http://schemas.microsoft.com/office/drawing/2014/main" id="{983EE0F8-5518-4BD8-AEA1-078D7057726A}"/>
              </a:ext>
            </a:extLst>
          </p:cNvPr>
          <p:cNvSpPr>
            <a:spLocks noGrp="1" noChangeArrowheads="1"/>
          </p:cNvSpPr>
          <p:nvPr>
            <p:ph type="sldNum" sz="quarter" idx="12"/>
          </p:nvPr>
        </p:nvSpPr>
        <p:spPr>
          <a:ln/>
        </p:spPr>
        <p:txBody>
          <a:bodyPr/>
          <a:lstStyle>
            <a:lvl1pPr>
              <a:defRPr/>
            </a:lvl1pPr>
          </a:lstStyle>
          <a:p>
            <a:fld id="{D44E5F7E-E592-4B88-A5CE-AEFC8AB58A60}" type="slidenum">
              <a:rPr lang="ru-RU" altLang="en-US"/>
              <a:pPr/>
              <a:t>‹#›</a:t>
            </a:fld>
            <a:endParaRPr lang="ru-RU" altLang="en-US"/>
          </a:p>
        </p:txBody>
      </p:sp>
    </p:spTree>
    <p:extLst>
      <p:ext uri="{BB962C8B-B14F-4D97-AF65-F5344CB8AC3E}">
        <p14:creationId xmlns:p14="http://schemas.microsoft.com/office/powerpoint/2010/main" val="3150336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a:extLst>
              <a:ext uri="{FF2B5EF4-FFF2-40B4-BE49-F238E27FC236}">
                <a16:creationId xmlns:a16="http://schemas.microsoft.com/office/drawing/2014/main" id="{80C6F0FD-A0B1-4F93-BBF6-5DACD32E924C}"/>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8" name="Rectangle 5">
            <a:extLst>
              <a:ext uri="{FF2B5EF4-FFF2-40B4-BE49-F238E27FC236}">
                <a16:creationId xmlns:a16="http://schemas.microsoft.com/office/drawing/2014/main" id="{22954A07-7C88-4CC3-9871-EEF2B3D3CF65}"/>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9" name="Rectangle 6">
            <a:extLst>
              <a:ext uri="{FF2B5EF4-FFF2-40B4-BE49-F238E27FC236}">
                <a16:creationId xmlns:a16="http://schemas.microsoft.com/office/drawing/2014/main" id="{513A49ED-9260-49A1-8C67-25C6FB79ADD8}"/>
              </a:ext>
            </a:extLst>
          </p:cNvPr>
          <p:cNvSpPr>
            <a:spLocks noGrp="1" noChangeArrowheads="1"/>
          </p:cNvSpPr>
          <p:nvPr>
            <p:ph type="sldNum" sz="quarter" idx="12"/>
          </p:nvPr>
        </p:nvSpPr>
        <p:spPr>
          <a:ln/>
        </p:spPr>
        <p:txBody>
          <a:bodyPr/>
          <a:lstStyle>
            <a:lvl1pPr>
              <a:defRPr/>
            </a:lvl1pPr>
          </a:lstStyle>
          <a:p>
            <a:fld id="{D25395A2-3D1E-41FC-9BCF-ECEA255134CC}" type="slidenum">
              <a:rPr lang="ru-RU" altLang="en-US"/>
              <a:pPr/>
              <a:t>‹#›</a:t>
            </a:fld>
            <a:endParaRPr lang="ru-RU" altLang="en-US"/>
          </a:p>
        </p:txBody>
      </p:sp>
    </p:spTree>
    <p:extLst>
      <p:ext uri="{BB962C8B-B14F-4D97-AF65-F5344CB8AC3E}">
        <p14:creationId xmlns:p14="http://schemas.microsoft.com/office/powerpoint/2010/main" val="1618598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a:extLst>
              <a:ext uri="{FF2B5EF4-FFF2-40B4-BE49-F238E27FC236}">
                <a16:creationId xmlns:a16="http://schemas.microsoft.com/office/drawing/2014/main" id="{B124252F-9931-4E37-9401-F94627DE48B7}"/>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4" name="Rectangle 5">
            <a:extLst>
              <a:ext uri="{FF2B5EF4-FFF2-40B4-BE49-F238E27FC236}">
                <a16:creationId xmlns:a16="http://schemas.microsoft.com/office/drawing/2014/main" id="{AEFB682D-69AB-44A6-8798-ACF34B66D80B}"/>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5" name="Rectangle 6">
            <a:extLst>
              <a:ext uri="{FF2B5EF4-FFF2-40B4-BE49-F238E27FC236}">
                <a16:creationId xmlns:a16="http://schemas.microsoft.com/office/drawing/2014/main" id="{DE1F278F-DF05-4A20-BD9A-4AFE3DFB4BBD}"/>
              </a:ext>
            </a:extLst>
          </p:cNvPr>
          <p:cNvSpPr>
            <a:spLocks noGrp="1" noChangeArrowheads="1"/>
          </p:cNvSpPr>
          <p:nvPr>
            <p:ph type="sldNum" sz="quarter" idx="12"/>
          </p:nvPr>
        </p:nvSpPr>
        <p:spPr>
          <a:ln/>
        </p:spPr>
        <p:txBody>
          <a:bodyPr/>
          <a:lstStyle>
            <a:lvl1pPr>
              <a:defRPr/>
            </a:lvl1pPr>
          </a:lstStyle>
          <a:p>
            <a:fld id="{DDD8DD9D-6FF4-4C1D-A1A0-6968E81BBB01}" type="slidenum">
              <a:rPr lang="ru-RU" altLang="en-US"/>
              <a:pPr/>
              <a:t>‹#›</a:t>
            </a:fld>
            <a:endParaRPr lang="ru-RU" altLang="en-US"/>
          </a:p>
        </p:txBody>
      </p:sp>
    </p:spTree>
    <p:extLst>
      <p:ext uri="{BB962C8B-B14F-4D97-AF65-F5344CB8AC3E}">
        <p14:creationId xmlns:p14="http://schemas.microsoft.com/office/powerpoint/2010/main" val="1392259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9D8B02A-F4B9-4A0C-ABF3-BDCAF932A3DD}"/>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3" name="Rectangle 5">
            <a:extLst>
              <a:ext uri="{FF2B5EF4-FFF2-40B4-BE49-F238E27FC236}">
                <a16:creationId xmlns:a16="http://schemas.microsoft.com/office/drawing/2014/main" id="{235C202A-8EF9-497B-88BA-012AF3B31B5D}"/>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4" name="Rectangle 6">
            <a:extLst>
              <a:ext uri="{FF2B5EF4-FFF2-40B4-BE49-F238E27FC236}">
                <a16:creationId xmlns:a16="http://schemas.microsoft.com/office/drawing/2014/main" id="{B770B987-7014-48DF-B2CE-0C2096BF3E48}"/>
              </a:ext>
            </a:extLst>
          </p:cNvPr>
          <p:cNvSpPr>
            <a:spLocks noGrp="1" noChangeArrowheads="1"/>
          </p:cNvSpPr>
          <p:nvPr>
            <p:ph type="sldNum" sz="quarter" idx="12"/>
          </p:nvPr>
        </p:nvSpPr>
        <p:spPr>
          <a:ln/>
        </p:spPr>
        <p:txBody>
          <a:bodyPr/>
          <a:lstStyle>
            <a:lvl1pPr>
              <a:defRPr/>
            </a:lvl1pPr>
          </a:lstStyle>
          <a:p>
            <a:fld id="{7910AC67-3994-41C0-996F-572A33B83F0A}" type="slidenum">
              <a:rPr lang="ru-RU" altLang="en-US"/>
              <a:pPr/>
              <a:t>‹#›</a:t>
            </a:fld>
            <a:endParaRPr lang="ru-RU" altLang="en-US"/>
          </a:p>
        </p:txBody>
      </p:sp>
    </p:spTree>
    <p:extLst>
      <p:ext uri="{BB962C8B-B14F-4D97-AF65-F5344CB8AC3E}">
        <p14:creationId xmlns:p14="http://schemas.microsoft.com/office/powerpoint/2010/main" val="175678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a:extLst>
              <a:ext uri="{FF2B5EF4-FFF2-40B4-BE49-F238E27FC236}">
                <a16:creationId xmlns:a16="http://schemas.microsoft.com/office/drawing/2014/main" id="{A96949AD-70A3-48D1-859E-BF49414BEB02}"/>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5">
            <a:extLst>
              <a:ext uri="{FF2B5EF4-FFF2-40B4-BE49-F238E27FC236}">
                <a16:creationId xmlns:a16="http://schemas.microsoft.com/office/drawing/2014/main" id="{11C5610C-1588-4832-BEFA-B9F13A2FD7D7}"/>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6">
            <a:extLst>
              <a:ext uri="{FF2B5EF4-FFF2-40B4-BE49-F238E27FC236}">
                <a16:creationId xmlns:a16="http://schemas.microsoft.com/office/drawing/2014/main" id="{FBE65660-3C35-409A-A49D-E7EA149D8505}"/>
              </a:ext>
            </a:extLst>
          </p:cNvPr>
          <p:cNvSpPr>
            <a:spLocks noGrp="1" noChangeArrowheads="1"/>
          </p:cNvSpPr>
          <p:nvPr>
            <p:ph type="sldNum" sz="quarter" idx="12"/>
          </p:nvPr>
        </p:nvSpPr>
        <p:spPr>
          <a:ln/>
        </p:spPr>
        <p:txBody>
          <a:bodyPr/>
          <a:lstStyle>
            <a:lvl1pPr>
              <a:defRPr/>
            </a:lvl1pPr>
          </a:lstStyle>
          <a:p>
            <a:fld id="{F7C0EFB6-E1D1-45DD-82C1-4302BCDA4002}" type="slidenum">
              <a:rPr lang="ru-RU" altLang="en-US"/>
              <a:pPr/>
              <a:t>‹#›</a:t>
            </a:fld>
            <a:endParaRPr lang="ru-RU" altLang="en-US"/>
          </a:p>
        </p:txBody>
      </p:sp>
    </p:spTree>
    <p:extLst>
      <p:ext uri="{BB962C8B-B14F-4D97-AF65-F5344CB8AC3E}">
        <p14:creationId xmlns:p14="http://schemas.microsoft.com/office/powerpoint/2010/main" val="73174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a:extLst>
              <a:ext uri="{FF2B5EF4-FFF2-40B4-BE49-F238E27FC236}">
                <a16:creationId xmlns:a16="http://schemas.microsoft.com/office/drawing/2014/main" id="{08A32C33-7C37-43FD-BA44-739FCBBFD1EC}"/>
              </a:ext>
            </a:extLst>
          </p:cNvPr>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5">
            <a:extLst>
              <a:ext uri="{FF2B5EF4-FFF2-40B4-BE49-F238E27FC236}">
                <a16:creationId xmlns:a16="http://schemas.microsoft.com/office/drawing/2014/main" id="{EE6E15B5-DF80-440B-8618-8CB88396B811}"/>
              </a:ext>
            </a:extLst>
          </p:cNvPr>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6">
            <a:extLst>
              <a:ext uri="{FF2B5EF4-FFF2-40B4-BE49-F238E27FC236}">
                <a16:creationId xmlns:a16="http://schemas.microsoft.com/office/drawing/2014/main" id="{80274BCF-41AE-4920-9126-0A495ADAC79C}"/>
              </a:ext>
            </a:extLst>
          </p:cNvPr>
          <p:cNvSpPr>
            <a:spLocks noGrp="1" noChangeArrowheads="1"/>
          </p:cNvSpPr>
          <p:nvPr>
            <p:ph type="sldNum" sz="quarter" idx="12"/>
          </p:nvPr>
        </p:nvSpPr>
        <p:spPr>
          <a:ln/>
        </p:spPr>
        <p:txBody>
          <a:bodyPr/>
          <a:lstStyle>
            <a:lvl1pPr>
              <a:defRPr/>
            </a:lvl1pPr>
          </a:lstStyle>
          <a:p>
            <a:fld id="{40D0B951-D8AB-45E1-99A0-E254B07A4B27}" type="slidenum">
              <a:rPr lang="ru-RU" altLang="en-US"/>
              <a:pPr/>
              <a:t>‹#›</a:t>
            </a:fld>
            <a:endParaRPr lang="ru-RU" altLang="en-US"/>
          </a:p>
        </p:txBody>
      </p:sp>
    </p:spTree>
    <p:extLst>
      <p:ext uri="{BB962C8B-B14F-4D97-AF65-F5344CB8AC3E}">
        <p14:creationId xmlns:p14="http://schemas.microsoft.com/office/powerpoint/2010/main" val="4222769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15C8B97-9206-4270-B513-029312BE2CC8}"/>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en-US"/>
              <a:t>Образец заголовка</a:t>
            </a:r>
          </a:p>
        </p:txBody>
      </p:sp>
      <p:sp>
        <p:nvSpPr>
          <p:cNvPr id="1027" name="Rectangle 3">
            <a:extLst>
              <a:ext uri="{FF2B5EF4-FFF2-40B4-BE49-F238E27FC236}">
                <a16:creationId xmlns:a16="http://schemas.microsoft.com/office/drawing/2014/main" id="{ED7A5DE4-BBAE-4340-877F-A15C25872B69}"/>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en-US"/>
              <a:t>Образец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4100" name="Rectangle 4">
            <a:extLst>
              <a:ext uri="{FF2B5EF4-FFF2-40B4-BE49-F238E27FC236}">
                <a16:creationId xmlns:a16="http://schemas.microsoft.com/office/drawing/2014/main" id="{8F484617-58A3-4207-97F1-E5E1DD0DDD34}"/>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mj-lt"/>
              </a:defRPr>
            </a:lvl1pPr>
          </a:lstStyle>
          <a:p>
            <a:pPr>
              <a:defRPr/>
            </a:pPr>
            <a:endParaRPr lang="ru-RU" altLang="en-US"/>
          </a:p>
        </p:txBody>
      </p:sp>
      <p:sp>
        <p:nvSpPr>
          <p:cNvPr id="4101" name="Rectangle 5">
            <a:extLst>
              <a:ext uri="{FF2B5EF4-FFF2-40B4-BE49-F238E27FC236}">
                <a16:creationId xmlns:a16="http://schemas.microsoft.com/office/drawing/2014/main" id="{0F218E9F-4B08-4B4C-95D0-CD6FBF570DF9}"/>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smtClean="0">
                <a:latin typeface="+mj-lt"/>
              </a:defRPr>
            </a:lvl1pPr>
          </a:lstStyle>
          <a:p>
            <a:pPr>
              <a:defRPr/>
            </a:pPr>
            <a:endParaRPr lang="ru-RU" altLang="en-US"/>
          </a:p>
        </p:txBody>
      </p:sp>
      <p:sp>
        <p:nvSpPr>
          <p:cNvPr id="4102" name="Rectangle 6">
            <a:extLst>
              <a:ext uri="{FF2B5EF4-FFF2-40B4-BE49-F238E27FC236}">
                <a16:creationId xmlns:a16="http://schemas.microsoft.com/office/drawing/2014/main" id="{25076BAA-B4A7-4E00-9838-7EFC2B12C2EA}"/>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Garamond" panose="02020404030301010803" pitchFamily="18" charset="0"/>
              </a:defRPr>
            </a:lvl1pPr>
          </a:lstStyle>
          <a:p>
            <a:fld id="{7313DEC2-66DE-47A6-85DD-4179186A958A}" type="slidenum">
              <a:rPr lang="ru-RU" altLang="en-US"/>
              <a:pPr/>
              <a:t>‹#›</a:t>
            </a:fld>
            <a:endParaRPr lang="ru-RU" altLang="en-US"/>
          </a:p>
        </p:txBody>
      </p:sp>
      <p:sp>
        <p:nvSpPr>
          <p:cNvPr id="1031" name="Freeform 7">
            <a:extLst>
              <a:ext uri="{FF2B5EF4-FFF2-40B4-BE49-F238E27FC236}">
                <a16:creationId xmlns:a16="http://schemas.microsoft.com/office/drawing/2014/main" id="{F45B44D7-77C7-451F-9387-A8CC0987577C}"/>
              </a:ext>
            </a:extLst>
          </p:cNvPr>
          <p:cNvSpPr>
            <a:spLocks noChangeArrowheads="1"/>
          </p:cNvSpPr>
          <p:nvPr/>
        </p:nvSpPr>
        <p:spPr bwMode="auto">
          <a:xfrm>
            <a:off x="381000" y="228600"/>
            <a:ext cx="8229600" cy="609600"/>
          </a:xfrm>
          <a:custGeom>
            <a:avLst/>
            <a:gdLst>
              <a:gd name="T0" fmla="*/ 0 w 1000"/>
              <a:gd name="T1" fmla="*/ 609600 h 1000"/>
              <a:gd name="T2" fmla="*/ 0 w 1000"/>
              <a:gd name="T3" fmla="*/ 0 h 1000"/>
              <a:gd name="T4" fmla="*/ 82296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032" name="Line 8">
            <a:extLst>
              <a:ext uri="{FF2B5EF4-FFF2-40B4-BE49-F238E27FC236}">
                <a16:creationId xmlns:a16="http://schemas.microsoft.com/office/drawing/2014/main" id="{18C89B3A-4B16-4AD6-8B2E-488AC3DC6A03}"/>
              </a:ext>
            </a:extLst>
          </p:cNvPr>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 bg1="lt1" tx1="dk1" bg2="lt2" tx2="dk2" accent1="accent1" accent2="accent2" accent3="accent3" accent4="accent4" accent5="accent5" accent6="accent6" hlink="hlink" folHlink="folHlink"/>
  <p:sldLayoutIdLst>
    <p:sldLayoutId id="2147483695"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B1536870-601A-4490-8957-07F34FA60789}"/>
              </a:ext>
            </a:extLst>
          </p:cNvPr>
          <p:cNvGrpSpPr>
            <a:grpSpLocks/>
          </p:cNvGrpSpPr>
          <p:nvPr/>
        </p:nvGrpSpPr>
        <p:grpSpPr bwMode="auto">
          <a:xfrm>
            <a:off x="0" y="0"/>
            <a:ext cx="9144000" cy="6934200"/>
            <a:chOff x="0" y="0"/>
            <a:chExt cx="5760" cy="4368"/>
          </a:xfrm>
        </p:grpSpPr>
        <p:sp>
          <p:nvSpPr>
            <p:cNvPr id="34819" name="Freeform 3">
              <a:extLst>
                <a:ext uri="{FF2B5EF4-FFF2-40B4-BE49-F238E27FC236}">
                  <a16:creationId xmlns:a16="http://schemas.microsoft.com/office/drawing/2014/main" id="{FC505738-B34E-405B-BDA6-B17AC7C32AF6}"/>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2057" name="Freeform 4">
              <a:extLst>
                <a:ext uri="{FF2B5EF4-FFF2-40B4-BE49-F238E27FC236}">
                  <a16:creationId xmlns:a16="http://schemas.microsoft.com/office/drawing/2014/main" id="{01317F74-2E7E-4DC4-9835-5536B27C089A}"/>
                </a:ext>
              </a:extLst>
            </p:cNvPr>
            <p:cNvSpPr>
              <a:spLocks/>
            </p:cNvSpPr>
            <p:nvPr/>
          </p:nvSpPr>
          <p:spPr bwMode="hidden">
            <a:xfrm>
              <a:off x="0" y="2496"/>
              <a:ext cx="2112" cy="1604"/>
            </a:xfrm>
            <a:custGeom>
              <a:avLst/>
              <a:gdLst>
                <a:gd name="T0" fmla="*/ 577 w 2123"/>
                <a:gd name="T1" fmla="*/ 986 h 1696"/>
                <a:gd name="T2" fmla="*/ 541 w 2123"/>
                <a:gd name="T3" fmla="*/ 646 h 1696"/>
                <a:gd name="T4" fmla="*/ 667 w 2123"/>
                <a:gd name="T5" fmla="*/ 374 h 1696"/>
                <a:gd name="T6" fmla="*/ 922 w 2123"/>
                <a:gd name="T7" fmla="*/ 555 h 1696"/>
                <a:gd name="T8" fmla="*/ 1208 w 2123"/>
                <a:gd name="T9" fmla="*/ 822 h 1696"/>
                <a:gd name="T10" fmla="*/ 1475 w 2123"/>
                <a:gd name="T11" fmla="*/ 1049 h 1696"/>
                <a:gd name="T12" fmla="*/ 1791 w 2123"/>
                <a:gd name="T13" fmla="*/ 1286 h 1696"/>
                <a:gd name="T14" fmla="*/ 1873 w 2123"/>
                <a:gd name="T15" fmla="*/ 1337 h 1696"/>
                <a:gd name="T16" fmla="*/ 1826 w 2123"/>
                <a:gd name="T17" fmla="*/ 1281 h 1696"/>
                <a:gd name="T18" fmla="*/ 1404 w 2123"/>
                <a:gd name="T19" fmla="*/ 947 h 1696"/>
                <a:gd name="T20" fmla="*/ 1082 w 2123"/>
                <a:gd name="T21" fmla="*/ 646 h 1696"/>
                <a:gd name="T22" fmla="*/ 719 w 2123"/>
                <a:gd name="T23" fmla="*/ 311 h 1696"/>
                <a:gd name="T24" fmla="*/ 994 w 2123"/>
                <a:gd name="T25" fmla="*/ 294 h 1696"/>
                <a:gd name="T26" fmla="*/ 1279 w 2123"/>
                <a:gd name="T27" fmla="*/ 300 h 1696"/>
                <a:gd name="T28" fmla="*/ 1606 w 2123"/>
                <a:gd name="T29" fmla="*/ 254 h 1696"/>
                <a:gd name="T30" fmla="*/ 2112 w 2123"/>
                <a:gd name="T31" fmla="*/ 186 h 1696"/>
                <a:gd name="T32" fmla="*/ 2064 w 2123"/>
                <a:gd name="T33" fmla="*/ 164 h 1696"/>
                <a:gd name="T34" fmla="*/ 1535 w 2123"/>
                <a:gd name="T35" fmla="*/ 243 h 1696"/>
                <a:gd name="T36" fmla="*/ 1202 w 2123"/>
                <a:gd name="T37" fmla="*/ 260 h 1696"/>
                <a:gd name="T38" fmla="*/ 755 w 2123"/>
                <a:gd name="T39" fmla="*/ 243 h 1696"/>
                <a:gd name="T40" fmla="*/ 815 w 2123"/>
                <a:gd name="T41" fmla="*/ 215 h 1696"/>
                <a:gd name="T42" fmla="*/ 1136 w 2123"/>
                <a:gd name="T43" fmla="*/ 0 h 1696"/>
                <a:gd name="T44" fmla="*/ 1082 w 2123"/>
                <a:gd name="T45" fmla="*/ 28 h 1696"/>
                <a:gd name="T46" fmla="*/ 1005 w 2123"/>
                <a:gd name="T47" fmla="*/ 79 h 1696"/>
                <a:gd name="T48" fmla="*/ 851 w 2123"/>
                <a:gd name="T49" fmla="*/ 181 h 1696"/>
                <a:gd name="T50" fmla="*/ 667 w 2123"/>
                <a:gd name="T51" fmla="*/ 266 h 1696"/>
                <a:gd name="T52" fmla="*/ 631 w 2123"/>
                <a:gd name="T53" fmla="*/ 340 h 1696"/>
                <a:gd name="T54" fmla="*/ 303 w 2123"/>
                <a:gd name="T55" fmla="*/ 555 h 1696"/>
                <a:gd name="T56" fmla="*/ 0 w 2123"/>
                <a:gd name="T57" fmla="*/ 686 h 1696"/>
                <a:gd name="T58" fmla="*/ 0 w 2123"/>
                <a:gd name="T59" fmla="*/ 691 h 1696"/>
                <a:gd name="T60" fmla="*/ 0 w 2123"/>
                <a:gd name="T61" fmla="*/ 725 h 1696"/>
                <a:gd name="T62" fmla="*/ 297 w 2123"/>
                <a:gd name="T63" fmla="*/ 601 h 1696"/>
                <a:gd name="T64" fmla="*/ 589 w 2123"/>
                <a:gd name="T65" fmla="*/ 408 h 1696"/>
                <a:gd name="T66" fmla="*/ 505 w 2123"/>
                <a:gd name="T67" fmla="*/ 635 h 1696"/>
                <a:gd name="T68" fmla="*/ 523 w 2123"/>
                <a:gd name="T69" fmla="*/ 941 h 1696"/>
                <a:gd name="T70" fmla="*/ 458 w 2123"/>
                <a:gd name="T71" fmla="*/ 1105 h 1696"/>
                <a:gd name="T72" fmla="*/ 327 w 2123"/>
                <a:gd name="T73" fmla="*/ 1400 h 1696"/>
                <a:gd name="T74" fmla="*/ 321 w 2123"/>
                <a:gd name="T75" fmla="*/ 1604 h 1696"/>
                <a:gd name="T76" fmla="*/ 327 w 2123"/>
                <a:gd name="T77" fmla="*/ 1604 h 1696"/>
                <a:gd name="T78" fmla="*/ 345 w 2123"/>
                <a:gd name="T79" fmla="*/ 1468 h 1696"/>
                <a:gd name="T80" fmla="*/ 577 w 2123"/>
                <a:gd name="T81" fmla="*/ 986 h 1696"/>
                <a:gd name="T82" fmla="*/ 577 w 2123"/>
                <a:gd name="T83" fmla="*/ 986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58" name="Freeform 5">
              <a:extLst>
                <a:ext uri="{FF2B5EF4-FFF2-40B4-BE49-F238E27FC236}">
                  <a16:creationId xmlns:a16="http://schemas.microsoft.com/office/drawing/2014/main" id="{776281E1-EA4A-4492-9879-156D23FAA255}"/>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59" name="Freeform 6">
              <a:extLst>
                <a:ext uri="{FF2B5EF4-FFF2-40B4-BE49-F238E27FC236}">
                  <a16:creationId xmlns:a16="http://schemas.microsoft.com/office/drawing/2014/main" id="{7C4211DF-42C4-4805-8A13-173650CB3CC9}"/>
                </a:ext>
              </a:extLst>
            </p:cNvPr>
            <p:cNvSpPr>
              <a:spLocks/>
            </p:cNvSpPr>
            <p:nvPr/>
          </p:nvSpPr>
          <p:spPr bwMode="hidden">
            <a:xfrm>
              <a:off x="0" y="524"/>
              <a:ext cx="973" cy="1195"/>
            </a:xfrm>
            <a:custGeom>
              <a:avLst/>
              <a:gdLst>
                <a:gd name="T0" fmla="*/ 324 w 969"/>
                <a:gd name="T1" fmla="*/ 1189 h 1192"/>
                <a:gd name="T2" fmla="*/ 492 w 969"/>
                <a:gd name="T3" fmla="*/ 1195 h 1192"/>
                <a:gd name="T4" fmla="*/ 582 w 969"/>
                <a:gd name="T5" fmla="*/ 1153 h 1192"/>
                <a:gd name="T6" fmla="*/ 816 w 969"/>
                <a:gd name="T7" fmla="*/ 1088 h 1192"/>
                <a:gd name="T8" fmla="*/ 937 w 969"/>
                <a:gd name="T9" fmla="*/ 1058 h 1192"/>
                <a:gd name="T10" fmla="*/ 762 w 969"/>
                <a:gd name="T11" fmla="*/ 991 h 1192"/>
                <a:gd name="T12" fmla="*/ 558 w 969"/>
                <a:gd name="T13" fmla="*/ 955 h 1192"/>
                <a:gd name="T14" fmla="*/ 198 w 969"/>
                <a:gd name="T15" fmla="*/ 973 h 1192"/>
                <a:gd name="T16" fmla="*/ 300 w 969"/>
                <a:gd name="T17" fmla="*/ 895 h 1192"/>
                <a:gd name="T18" fmla="*/ 498 w 969"/>
                <a:gd name="T19" fmla="*/ 805 h 1192"/>
                <a:gd name="T20" fmla="*/ 697 w 969"/>
                <a:gd name="T21" fmla="*/ 673 h 1192"/>
                <a:gd name="T22" fmla="*/ 703 w 969"/>
                <a:gd name="T23" fmla="*/ 673 h 1192"/>
                <a:gd name="T24" fmla="*/ 715 w 969"/>
                <a:gd name="T25" fmla="*/ 667 h 1192"/>
                <a:gd name="T26" fmla="*/ 756 w 969"/>
                <a:gd name="T27" fmla="*/ 649 h 1192"/>
                <a:gd name="T28" fmla="*/ 780 w 969"/>
                <a:gd name="T29" fmla="*/ 643 h 1192"/>
                <a:gd name="T30" fmla="*/ 792 w 969"/>
                <a:gd name="T31" fmla="*/ 631 h 1192"/>
                <a:gd name="T32" fmla="*/ 798 w 969"/>
                <a:gd name="T33" fmla="*/ 619 h 1192"/>
                <a:gd name="T34" fmla="*/ 792 w 969"/>
                <a:gd name="T35" fmla="*/ 613 h 1192"/>
                <a:gd name="T36" fmla="*/ 786 w 969"/>
                <a:gd name="T37" fmla="*/ 601 h 1192"/>
                <a:gd name="T38" fmla="*/ 786 w 969"/>
                <a:gd name="T39" fmla="*/ 576 h 1192"/>
                <a:gd name="T40" fmla="*/ 798 w 969"/>
                <a:gd name="T41" fmla="*/ 546 h 1192"/>
                <a:gd name="T42" fmla="*/ 810 w 969"/>
                <a:gd name="T43" fmla="*/ 516 h 1192"/>
                <a:gd name="T44" fmla="*/ 828 w 969"/>
                <a:gd name="T45" fmla="*/ 486 h 1192"/>
                <a:gd name="T46" fmla="*/ 840 w 969"/>
                <a:gd name="T47" fmla="*/ 456 h 1192"/>
                <a:gd name="T48" fmla="*/ 846 w 969"/>
                <a:gd name="T49" fmla="*/ 438 h 1192"/>
                <a:gd name="T50" fmla="*/ 853 w 969"/>
                <a:gd name="T51" fmla="*/ 432 h 1192"/>
                <a:gd name="T52" fmla="*/ 853 w 969"/>
                <a:gd name="T53" fmla="*/ 348 h 1192"/>
                <a:gd name="T54" fmla="*/ 853 w 969"/>
                <a:gd name="T55" fmla="*/ 342 h 1192"/>
                <a:gd name="T56" fmla="*/ 859 w 969"/>
                <a:gd name="T57" fmla="*/ 336 h 1192"/>
                <a:gd name="T58" fmla="*/ 877 w 969"/>
                <a:gd name="T59" fmla="*/ 306 h 1192"/>
                <a:gd name="T60" fmla="*/ 889 w 969"/>
                <a:gd name="T61" fmla="*/ 270 h 1192"/>
                <a:gd name="T62" fmla="*/ 901 w 969"/>
                <a:gd name="T63" fmla="*/ 240 h 1192"/>
                <a:gd name="T64" fmla="*/ 907 w 969"/>
                <a:gd name="T65" fmla="*/ 228 h 1192"/>
                <a:gd name="T66" fmla="*/ 913 w 969"/>
                <a:gd name="T67" fmla="*/ 216 h 1192"/>
                <a:gd name="T68" fmla="*/ 931 w 969"/>
                <a:gd name="T69" fmla="*/ 173 h 1192"/>
                <a:gd name="T70" fmla="*/ 949 w 969"/>
                <a:gd name="T71" fmla="*/ 137 h 1192"/>
                <a:gd name="T72" fmla="*/ 955 w 969"/>
                <a:gd name="T73" fmla="*/ 125 h 1192"/>
                <a:gd name="T74" fmla="*/ 955 w 969"/>
                <a:gd name="T75" fmla="*/ 119 h 1192"/>
                <a:gd name="T76" fmla="*/ 973 w 969"/>
                <a:gd name="T77" fmla="*/ 0 h 1192"/>
                <a:gd name="T78" fmla="*/ 949 w 969"/>
                <a:gd name="T79" fmla="*/ 47 h 1192"/>
                <a:gd name="T80" fmla="*/ 786 w 969"/>
                <a:gd name="T81" fmla="*/ 113 h 1192"/>
                <a:gd name="T82" fmla="*/ 709 w 969"/>
                <a:gd name="T83" fmla="*/ 161 h 1192"/>
                <a:gd name="T84" fmla="*/ 462 w 969"/>
                <a:gd name="T85" fmla="*/ 234 h 1192"/>
                <a:gd name="T86" fmla="*/ 282 w 969"/>
                <a:gd name="T87" fmla="*/ 288 h 1192"/>
                <a:gd name="T88" fmla="*/ 174 w 969"/>
                <a:gd name="T89" fmla="*/ 294 h 1192"/>
                <a:gd name="T90" fmla="*/ 12 w 969"/>
                <a:gd name="T91" fmla="*/ 486 h 1192"/>
                <a:gd name="T92" fmla="*/ 0 w 969"/>
                <a:gd name="T93" fmla="*/ 510 h 1192"/>
                <a:gd name="T94" fmla="*/ 0 w 969"/>
                <a:gd name="T95" fmla="*/ 1189 h 1192"/>
                <a:gd name="T96" fmla="*/ 96 w 969"/>
                <a:gd name="T97" fmla="*/ 1183 h 1192"/>
                <a:gd name="T98" fmla="*/ 324 w 969"/>
                <a:gd name="T99" fmla="*/ 1189 h 1192"/>
                <a:gd name="T100" fmla="*/ 324 w 969"/>
                <a:gd name="T101" fmla="*/ 1189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60" name="Freeform 7">
              <a:extLst>
                <a:ext uri="{FF2B5EF4-FFF2-40B4-BE49-F238E27FC236}">
                  <a16:creationId xmlns:a16="http://schemas.microsoft.com/office/drawing/2014/main" id="{B45339EB-550E-46A3-9CA2-F72028F6ADB1}"/>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61" name="Freeform 8">
              <a:extLst>
                <a:ext uri="{FF2B5EF4-FFF2-40B4-BE49-F238E27FC236}">
                  <a16:creationId xmlns:a16="http://schemas.microsoft.com/office/drawing/2014/main" id="{AAADD55A-D160-4A21-8FA1-CC33CE36212D}"/>
                </a:ext>
              </a:extLst>
            </p:cNvPr>
            <p:cNvSpPr>
              <a:spLocks/>
            </p:cNvSpPr>
            <p:nvPr/>
          </p:nvSpPr>
          <p:spPr bwMode="hidden">
            <a:xfrm>
              <a:off x="3525" y="1"/>
              <a:ext cx="2185" cy="1508"/>
            </a:xfrm>
            <a:custGeom>
              <a:avLst/>
              <a:gdLst>
                <a:gd name="T0" fmla="*/ 1038 w 2176"/>
                <a:gd name="T1" fmla="*/ 769 h 1505"/>
                <a:gd name="T2" fmla="*/ 1195 w 2176"/>
                <a:gd name="T3" fmla="*/ 1237 h 1505"/>
                <a:gd name="T4" fmla="*/ 960 w 2176"/>
                <a:gd name="T5" fmla="*/ 1195 h 1505"/>
                <a:gd name="T6" fmla="*/ 726 w 2176"/>
                <a:gd name="T7" fmla="*/ 1129 h 1505"/>
                <a:gd name="T8" fmla="*/ 444 w 2176"/>
                <a:gd name="T9" fmla="*/ 1111 h 1505"/>
                <a:gd name="T10" fmla="*/ 0 w 2176"/>
                <a:gd name="T11" fmla="*/ 1081 h 1505"/>
                <a:gd name="T12" fmla="*/ 30 w 2176"/>
                <a:gd name="T13" fmla="*/ 1117 h 1505"/>
                <a:gd name="T14" fmla="*/ 498 w 2176"/>
                <a:gd name="T15" fmla="*/ 1135 h 1505"/>
                <a:gd name="T16" fmla="*/ 780 w 2176"/>
                <a:gd name="T17" fmla="*/ 1189 h 1505"/>
                <a:gd name="T18" fmla="*/ 1135 w 2176"/>
                <a:gd name="T19" fmla="*/ 1304 h 1505"/>
                <a:gd name="T20" fmla="*/ 1074 w 2176"/>
                <a:gd name="T21" fmla="*/ 1322 h 1505"/>
                <a:gd name="T22" fmla="*/ 714 w 2176"/>
                <a:gd name="T23" fmla="*/ 1508 h 1505"/>
                <a:gd name="T24" fmla="*/ 768 w 2176"/>
                <a:gd name="T25" fmla="*/ 1484 h 1505"/>
                <a:gd name="T26" fmla="*/ 865 w 2176"/>
                <a:gd name="T27" fmla="*/ 1442 h 1505"/>
                <a:gd name="T28" fmla="*/ 1026 w 2176"/>
                <a:gd name="T29" fmla="*/ 1358 h 1505"/>
                <a:gd name="T30" fmla="*/ 1219 w 2176"/>
                <a:gd name="T31" fmla="*/ 1298 h 1505"/>
                <a:gd name="T32" fmla="*/ 1272 w 2176"/>
                <a:gd name="T33" fmla="*/ 1225 h 1505"/>
                <a:gd name="T34" fmla="*/ 1639 w 2176"/>
                <a:gd name="T35" fmla="*/ 1045 h 1505"/>
                <a:gd name="T36" fmla="*/ 1939 w 2176"/>
                <a:gd name="T37" fmla="*/ 955 h 1505"/>
                <a:gd name="T38" fmla="*/ 2185 w 2176"/>
                <a:gd name="T39" fmla="*/ 823 h 1505"/>
                <a:gd name="T40" fmla="*/ 1969 w 2176"/>
                <a:gd name="T41" fmla="*/ 913 h 1505"/>
                <a:gd name="T42" fmla="*/ 1663 w 2176"/>
                <a:gd name="T43" fmla="*/ 991 h 1505"/>
                <a:gd name="T44" fmla="*/ 1345 w 2176"/>
                <a:gd name="T45" fmla="*/ 1153 h 1505"/>
                <a:gd name="T46" fmla="*/ 1507 w 2176"/>
                <a:gd name="T47" fmla="*/ 907 h 1505"/>
                <a:gd name="T48" fmla="*/ 1627 w 2176"/>
                <a:gd name="T49" fmla="*/ 546 h 1505"/>
                <a:gd name="T50" fmla="*/ 1747 w 2176"/>
                <a:gd name="T51" fmla="*/ 373 h 1505"/>
                <a:gd name="T52" fmla="*/ 1987 w 2176"/>
                <a:gd name="T53" fmla="*/ 60 h 1505"/>
                <a:gd name="T54" fmla="*/ 2011 w 2176"/>
                <a:gd name="T55" fmla="*/ 0 h 1505"/>
                <a:gd name="T56" fmla="*/ 1981 w 2176"/>
                <a:gd name="T57" fmla="*/ 0 h 1505"/>
                <a:gd name="T58" fmla="*/ 1603 w 2176"/>
                <a:gd name="T59" fmla="*/ 481 h 1505"/>
                <a:gd name="T60" fmla="*/ 1483 w 2176"/>
                <a:gd name="T61" fmla="*/ 889 h 1505"/>
                <a:gd name="T62" fmla="*/ 1260 w 2176"/>
                <a:gd name="T63" fmla="*/ 1177 h 1505"/>
                <a:gd name="T64" fmla="*/ 1135 w 2176"/>
                <a:gd name="T65" fmla="*/ 907 h 1505"/>
                <a:gd name="T66" fmla="*/ 1014 w 2176"/>
                <a:gd name="T67" fmla="*/ 541 h 1505"/>
                <a:gd name="T68" fmla="*/ 889 w 2176"/>
                <a:gd name="T69" fmla="*/ 222 h 1505"/>
                <a:gd name="T70" fmla="*/ 792 w 2176"/>
                <a:gd name="T71" fmla="*/ 0 h 1505"/>
                <a:gd name="T72" fmla="*/ 756 w 2176"/>
                <a:gd name="T73" fmla="*/ 0 h 1505"/>
                <a:gd name="T74" fmla="*/ 907 w 2176"/>
                <a:gd name="T75" fmla="*/ 355 h 1505"/>
                <a:gd name="T76" fmla="*/ 1038 w 2176"/>
                <a:gd name="T77" fmla="*/ 769 h 1505"/>
                <a:gd name="T78" fmla="*/ 1038 w 2176"/>
                <a:gd name="T79" fmla="*/ 769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62" name="Freeform 9">
              <a:extLst>
                <a:ext uri="{FF2B5EF4-FFF2-40B4-BE49-F238E27FC236}">
                  <a16:creationId xmlns:a16="http://schemas.microsoft.com/office/drawing/2014/main" id="{1B2EB8F4-1E86-4F8B-8295-205A128AD218}"/>
                </a:ext>
              </a:extLst>
            </p:cNvPr>
            <p:cNvSpPr>
              <a:spLocks/>
            </p:cNvSpPr>
            <p:nvPr/>
          </p:nvSpPr>
          <p:spPr bwMode="hidden">
            <a:xfrm>
              <a:off x="0" y="649"/>
              <a:ext cx="816" cy="806"/>
            </a:xfrm>
            <a:custGeom>
              <a:avLst/>
              <a:gdLst>
                <a:gd name="T0" fmla="*/ 162 w 813"/>
                <a:gd name="T1" fmla="*/ 565 h 804"/>
                <a:gd name="T2" fmla="*/ 330 w 813"/>
                <a:gd name="T3" fmla="*/ 439 h 804"/>
                <a:gd name="T4" fmla="*/ 648 w 813"/>
                <a:gd name="T5" fmla="*/ 217 h 804"/>
                <a:gd name="T6" fmla="*/ 816 w 813"/>
                <a:gd name="T7" fmla="*/ 0 h 804"/>
                <a:gd name="T8" fmla="*/ 678 w 813"/>
                <a:gd name="T9" fmla="*/ 150 h 804"/>
                <a:gd name="T10" fmla="*/ 145 w 813"/>
                <a:gd name="T11" fmla="*/ 505 h 804"/>
                <a:gd name="T12" fmla="*/ 0 w 813"/>
                <a:gd name="T13" fmla="*/ 734 h 804"/>
                <a:gd name="T14" fmla="*/ 0 w 813"/>
                <a:gd name="T15" fmla="*/ 806 h 804"/>
                <a:gd name="T16" fmla="*/ 162 w 813"/>
                <a:gd name="T17" fmla="*/ 565 h 804"/>
                <a:gd name="T18" fmla="*/ 162 w 813"/>
                <a:gd name="T19" fmla="*/ 565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63" name="Freeform 10">
              <a:extLst>
                <a:ext uri="{FF2B5EF4-FFF2-40B4-BE49-F238E27FC236}">
                  <a16:creationId xmlns:a16="http://schemas.microsoft.com/office/drawing/2014/main" id="{6B8CCEE6-3587-4981-9367-4833A9156B1D}"/>
                </a:ext>
              </a:extLst>
            </p:cNvPr>
            <p:cNvSpPr>
              <a:spLocks/>
            </p:cNvSpPr>
            <p:nvPr/>
          </p:nvSpPr>
          <p:spPr bwMode="hidden">
            <a:xfrm>
              <a:off x="0" y="1545"/>
              <a:ext cx="762" cy="107"/>
            </a:xfrm>
            <a:custGeom>
              <a:avLst/>
              <a:gdLst>
                <a:gd name="T0" fmla="*/ 462 w 759"/>
                <a:gd name="T1" fmla="*/ 66 h 107"/>
                <a:gd name="T2" fmla="*/ 762 w 759"/>
                <a:gd name="T3" fmla="*/ 0 h 107"/>
                <a:gd name="T4" fmla="*/ 498 w 759"/>
                <a:gd name="T5" fmla="*/ 36 h 107"/>
                <a:gd name="T6" fmla="*/ 139 w 759"/>
                <a:gd name="T7" fmla="*/ 48 h 107"/>
                <a:gd name="T8" fmla="*/ 0 w 759"/>
                <a:gd name="T9" fmla="*/ 78 h 107"/>
                <a:gd name="T10" fmla="*/ 0 w 759"/>
                <a:gd name="T11" fmla="*/ 107 h 107"/>
                <a:gd name="T12" fmla="*/ 96 w 759"/>
                <a:gd name="T13" fmla="*/ 89 h 107"/>
                <a:gd name="T14" fmla="*/ 462 w 759"/>
                <a:gd name="T15" fmla="*/ 66 h 107"/>
                <a:gd name="T16" fmla="*/ 462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64" name="Freeform 11">
              <a:extLst>
                <a:ext uri="{FF2B5EF4-FFF2-40B4-BE49-F238E27FC236}">
                  <a16:creationId xmlns:a16="http://schemas.microsoft.com/office/drawing/2014/main" id="{F0069DB3-BA06-4E4C-BD7B-F9F9C9E3CF20}"/>
                </a:ext>
              </a:extLst>
            </p:cNvPr>
            <p:cNvSpPr>
              <a:spLocks/>
            </p:cNvSpPr>
            <p:nvPr/>
          </p:nvSpPr>
          <p:spPr bwMode="hidden">
            <a:xfrm>
              <a:off x="2314" y="3431"/>
              <a:ext cx="3182" cy="745"/>
            </a:xfrm>
            <a:custGeom>
              <a:avLst/>
              <a:gdLst>
                <a:gd name="T0" fmla="*/ 1393 w 3169"/>
                <a:gd name="T1" fmla="*/ 240 h 743"/>
                <a:gd name="T2" fmla="*/ 1741 w 3169"/>
                <a:gd name="T3" fmla="*/ 234 h 743"/>
                <a:gd name="T4" fmla="*/ 2096 w 3169"/>
                <a:gd name="T5" fmla="*/ 252 h 743"/>
                <a:gd name="T6" fmla="*/ 2515 w 3169"/>
                <a:gd name="T7" fmla="*/ 234 h 743"/>
                <a:gd name="T8" fmla="*/ 3182 w 3169"/>
                <a:gd name="T9" fmla="*/ 205 h 743"/>
                <a:gd name="T10" fmla="*/ 3128 w 3169"/>
                <a:gd name="T11" fmla="*/ 187 h 743"/>
                <a:gd name="T12" fmla="*/ 2432 w 3169"/>
                <a:gd name="T13" fmla="*/ 222 h 743"/>
                <a:gd name="T14" fmla="*/ 2011 w 3169"/>
                <a:gd name="T15" fmla="*/ 222 h 743"/>
                <a:gd name="T16" fmla="*/ 1465 w 3169"/>
                <a:gd name="T17" fmla="*/ 187 h 743"/>
                <a:gd name="T18" fmla="*/ 1549 w 3169"/>
                <a:gd name="T19" fmla="*/ 168 h 743"/>
                <a:gd name="T20" fmla="*/ 2047 w 3169"/>
                <a:gd name="T21" fmla="*/ 0 h 743"/>
                <a:gd name="T22" fmla="*/ 1969 w 3169"/>
                <a:gd name="T23" fmla="*/ 24 h 743"/>
                <a:gd name="T24" fmla="*/ 1844 w 3169"/>
                <a:gd name="T25" fmla="*/ 66 h 743"/>
                <a:gd name="T26" fmla="*/ 1609 w 3169"/>
                <a:gd name="T27" fmla="*/ 138 h 743"/>
                <a:gd name="T28" fmla="*/ 1344 w 3169"/>
                <a:gd name="T29" fmla="*/ 199 h 743"/>
                <a:gd name="T30" fmla="*/ 1273 w 3169"/>
                <a:gd name="T31" fmla="*/ 252 h 743"/>
                <a:gd name="T32" fmla="*/ 768 w 3169"/>
                <a:gd name="T33" fmla="*/ 414 h 743"/>
                <a:gd name="T34" fmla="*/ 336 w 3169"/>
                <a:gd name="T35" fmla="*/ 504 h 743"/>
                <a:gd name="T36" fmla="*/ 0 w 3169"/>
                <a:gd name="T37" fmla="*/ 619 h 743"/>
                <a:gd name="T38" fmla="*/ 300 w 3169"/>
                <a:gd name="T39" fmla="*/ 540 h 743"/>
                <a:gd name="T40" fmla="*/ 738 w 3169"/>
                <a:gd name="T41" fmla="*/ 450 h 743"/>
                <a:gd name="T42" fmla="*/ 1183 w 3169"/>
                <a:gd name="T43" fmla="*/ 312 h 743"/>
                <a:gd name="T44" fmla="*/ 985 w 3169"/>
                <a:gd name="T45" fmla="*/ 492 h 743"/>
                <a:gd name="T46" fmla="*/ 871 w 3169"/>
                <a:gd name="T47" fmla="*/ 745 h 743"/>
                <a:gd name="T48" fmla="*/ 865 w 3169"/>
                <a:gd name="T49" fmla="*/ 745 h 743"/>
                <a:gd name="T50" fmla="*/ 937 w 3169"/>
                <a:gd name="T51" fmla="*/ 745 h 743"/>
                <a:gd name="T52" fmla="*/ 1026 w 3169"/>
                <a:gd name="T53" fmla="*/ 498 h 743"/>
                <a:gd name="T54" fmla="*/ 1302 w 3169"/>
                <a:gd name="T55" fmla="*/ 282 h 743"/>
                <a:gd name="T56" fmla="*/ 1537 w 3169"/>
                <a:gd name="T57" fmla="*/ 450 h 743"/>
                <a:gd name="T58" fmla="*/ 1777 w 3169"/>
                <a:gd name="T59" fmla="*/ 679 h 743"/>
                <a:gd name="T60" fmla="*/ 1862 w 3169"/>
                <a:gd name="T61" fmla="*/ 745 h 743"/>
                <a:gd name="T62" fmla="*/ 1927 w 3169"/>
                <a:gd name="T63" fmla="*/ 745 h 743"/>
                <a:gd name="T64" fmla="*/ 1699 w 3169"/>
                <a:gd name="T65" fmla="*/ 528 h 743"/>
                <a:gd name="T66" fmla="*/ 1393 w 3169"/>
                <a:gd name="T67" fmla="*/ 240 h 743"/>
                <a:gd name="T68" fmla="*/ 1393 w 3169"/>
                <a:gd name="T69" fmla="*/ 240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65" name="Rectangle 12">
              <a:extLst>
                <a:ext uri="{FF2B5EF4-FFF2-40B4-BE49-F238E27FC236}">
                  <a16:creationId xmlns:a16="http://schemas.microsoft.com/office/drawing/2014/main" id="{D3E8048D-ECC8-4D04-9E31-D66992E18454}"/>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066" name="Rectangle 13">
              <a:extLst>
                <a:ext uri="{FF2B5EF4-FFF2-40B4-BE49-F238E27FC236}">
                  <a16:creationId xmlns:a16="http://schemas.microsoft.com/office/drawing/2014/main" id="{545EF22D-C41C-4900-81F8-1B7DBB9152E2}"/>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4830" name="Freeform 14">
              <a:extLst>
                <a:ext uri="{FF2B5EF4-FFF2-40B4-BE49-F238E27FC236}">
                  <a16:creationId xmlns:a16="http://schemas.microsoft.com/office/drawing/2014/main" id="{8F86C6A1-BADE-4D6B-B00A-08983A356955}"/>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34831" name="Freeform 15">
              <a:extLst>
                <a:ext uri="{FF2B5EF4-FFF2-40B4-BE49-F238E27FC236}">
                  <a16:creationId xmlns:a16="http://schemas.microsoft.com/office/drawing/2014/main" id="{37F18801-FE2B-470C-8B05-65EC55D560E1}"/>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34832" name="Freeform 16">
              <a:extLst>
                <a:ext uri="{FF2B5EF4-FFF2-40B4-BE49-F238E27FC236}">
                  <a16:creationId xmlns:a16="http://schemas.microsoft.com/office/drawing/2014/main" id="{2D2541D9-87E2-46D1-B72F-C8CDDF29DA61}"/>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2070" name="Freeform 17">
              <a:extLst>
                <a:ext uri="{FF2B5EF4-FFF2-40B4-BE49-F238E27FC236}">
                  <a16:creationId xmlns:a16="http://schemas.microsoft.com/office/drawing/2014/main" id="{D9D80768-075B-4C56-B4A4-F5525348D9B2}"/>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71" name="Freeform 18">
              <a:extLst>
                <a:ext uri="{FF2B5EF4-FFF2-40B4-BE49-F238E27FC236}">
                  <a16:creationId xmlns:a16="http://schemas.microsoft.com/office/drawing/2014/main" id="{4A25CBE3-C646-4A4F-A786-523572B3FA87}"/>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4835" name="Freeform 19">
              <a:extLst>
                <a:ext uri="{FF2B5EF4-FFF2-40B4-BE49-F238E27FC236}">
                  <a16:creationId xmlns:a16="http://schemas.microsoft.com/office/drawing/2014/main" id="{0BFFB97F-7FDF-4779-B512-5121EB7C7700}"/>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ru-RU">
                <a:latin typeface="Arial" charset="0"/>
              </a:endParaRPr>
            </a:p>
          </p:txBody>
        </p:sp>
        <p:sp>
          <p:nvSpPr>
            <p:cNvPr id="2073" name="Freeform 20">
              <a:extLst>
                <a:ext uri="{FF2B5EF4-FFF2-40B4-BE49-F238E27FC236}">
                  <a16:creationId xmlns:a16="http://schemas.microsoft.com/office/drawing/2014/main" id="{D1D01CEF-9896-4640-8354-AACB5846678A}"/>
                </a:ext>
              </a:extLst>
            </p:cNvPr>
            <p:cNvSpPr>
              <a:spLocks/>
            </p:cNvSpPr>
            <p:nvPr/>
          </p:nvSpPr>
          <p:spPr bwMode="hidden">
            <a:xfrm>
              <a:off x="3160" y="1860"/>
              <a:ext cx="2162" cy="1934"/>
            </a:xfrm>
            <a:custGeom>
              <a:avLst/>
              <a:gdLst>
                <a:gd name="T0" fmla="*/ 1850 w 2153"/>
                <a:gd name="T1" fmla="*/ 853 h 1930"/>
                <a:gd name="T2" fmla="*/ 1945 w 2153"/>
                <a:gd name="T3" fmla="*/ 1021 h 1930"/>
                <a:gd name="T4" fmla="*/ 2060 w 2153"/>
                <a:gd name="T5" fmla="*/ 1170 h 1930"/>
                <a:gd name="T6" fmla="*/ 2126 w 2153"/>
                <a:gd name="T7" fmla="*/ 1249 h 1930"/>
                <a:gd name="T8" fmla="*/ 2162 w 2153"/>
                <a:gd name="T9" fmla="*/ 1297 h 1930"/>
                <a:gd name="T10" fmla="*/ 1897 w 2153"/>
                <a:gd name="T11" fmla="*/ 979 h 1930"/>
                <a:gd name="T12" fmla="*/ 1868 w 2153"/>
                <a:gd name="T13" fmla="*/ 931 h 1930"/>
                <a:gd name="T14" fmla="*/ 1789 w 2153"/>
                <a:gd name="T15" fmla="*/ 1243 h 1930"/>
                <a:gd name="T16" fmla="*/ 1777 w 2153"/>
                <a:gd name="T17" fmla="*/ 1489 h 1930"/>
                <a:gd name="T18" fmla="*/ 1826 w 2153"/>
                <a:gd name="T19" fmla="*/ 1910 h 1930"/>
                <a:gd name="T20" fmla="*/ 1795 w 2153"/>
                <a:gd name="T21" fmla="*/ 1934 h 1930"/>
                <a:gd name="T22" fmla="*/ 1753 w 2153"/>
                <a:gd name="T23" fmla="*/ 1537 h 1930"/>
                <a:gd name="T24" fmla="*/ 1735 w 2153"/>
                <a:gd name="T25" fmla="*/ 1291 h 1930"/>
                <a:gd name="T26" fmla="*/ 1771 w 2153"/>
                <a:gd name="T27" fmla="*/ 1087 h 1930"/>
                <a:gd name="T28" fmla="*/ 1777 w 2153"/>
                <a:gd name="T29" fmla="*/ 877 h 1930"/>
                <a:gd name="T30" fmla="*/ 1273 w 2153"/>
                <a:gd name="T31" fmla="*/ 1009 h 1930"/>
                <a:gd name="T32" fmla="*/ 828 w 2153"/>
                <a:gd name="T33" fmla="*/ 1134 h 1930"/>
                <a:gd name="T34" fmla="*/ 324 w 2153"/>
                <a:gd name="T35" fmla="*/ 1315 h 1930"/>
                <a:gd name="T36" fmla="*/ 18 w 2153"/>
                <a:gd name="T37" fmla="*/ 1423 h 1930"/>
                <a:gd name="T38" fmla="*/ 312 w 2153"/>
                <a:gd name="T39" fmla="*/ 1285 h 1930"/>
                <a:gd name="T40" fmla="*/ 685 w 2153"/>
                <a:gd name="T41" fmla="*/ 1146 h 1930"/>
                <a:gd name="T42" fmla="*/ 1026 w 2153"/>
                <a:gd name="T43" fmla="*/ 1039 h 1930"/>
                <a:gd name="T44" fmla="*/ 1417 w 2153"/>
                <a:gd name="T45" fmla="*/ 931 h 1930"/>
                <a:gd name="T46" fmla="*/ 1699 w 2153"/>
                <a:gd name="T47" fmla="*/ 817 h 1930"/>
                <a:gd name="T48" fmla="*/ 1339 w 2153"/>
                <a:gd name="T49" fmla="*/ 624 h 1930"/>
                <a:gd name="T50" fmla="*/ 865 w 2153"/>
                <a:gd name="T51" fmla="*/ 516 h 1930"/>
                <a:gd name="T52" fmla="*/ 228 w 2153"/>
                <a:gd name="T53" fmla="*/ 161 h 1930"/>
                <a:gd name="T54" fmla="*/ 0 w 2153"/>
                <a:gd name="T55" fmla="*/ 83 h 1930"/>
                <a:gd name="T56" fmla="*/ 330 w 2153"/>
                <a:gd name="T57" fmla="*/ 179 h 1930"/>
                <a:gd name="T58" fmla="*/ 715 w 2153"/>
                <a:gd name="T59" fmla="*/ 384 h 1930"/>
                <a:gd name="T60" fmla="*/ 937 w 2153"/>
                <a:gd name="T61" fmla="*/ 492 h 1930"/>
                <a:gd name="T62" fmla="*/ 1357 w 2153"/>
                <a:gd name="T63" fmla="*/ 594 h 1930"/>
                <a:gd name="T64" fmla="*/ 1657 w 2153"/>
                <a:gd name="T65" fmla="*/ 745 h 1930"/>
                <a:gd name="T66" fmla="*/ 1429 w 2153"/>
                <a:gd name="T67" fmla="*/ 462 h 1930"/>
                <a:gd name="T68" fmla="*/ 1291 w 2153"/>
                <a:gd name="T69" fmla="*/ 191 h 1930"/>
                <a:gd name="T70" fmla="*/ 1159 w 2153"/>
                <a:gd name="T71" fmla="*/ 0 h 1930"/>
                <a:gd name="T72" fmla="*/ 1345 w 2153"/>
                <a:gd name="T73" fmla="*/ 215 h 1930"/>
                <a:gd name="T74" fmla="*/ 1495 w 2153"/>
                <a:gd name="T75" fmla="*/ 486 h 1930"/>
                <a:gd name="T76" fmla="*/ 1753 w 2153"/>
                <a:gd name="T77" fmla="*/ 805 h 1930"/>
                <a:gd name="T78" fmla="*/ 1850 w 2153"/>
                <a:gd name="T79" fmla="*/ 853 h 1930"/>
                <a:gd name="T80" fmla="*/ 1850 w 2153"/>
                <a:gd name="T81" fmla="*/ 853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34837" name="Rectangle 21">
            <a:extLst>
              <a:ext uri="{FF2B5EF4-FFF2-40B4-BE49-F238E27FC236}">
                <a16:creationId xmlns:a16="http://schemas.microsoft.com/office/drawing/2014/main" id="{1E39373C-0D43-42F3-9E20-0877FFD33A23}"/>
              </a:ext>
            </a:extLst>
          </p:cNvPr>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34838" name="Rectangle 22">
            <a:extLst>
              <a:ext uri="{FF2B5EF4-FFF2-40B4-BE49-F238E27FC236}">
                <a16:creationId xmlns:a16="http://schemas.microsoft.com/office/drawing/2014/main" id="{C320CE6D-6378-4BB5-827F-EDF32D867765}"/>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34839" name="Rectangle 23">
            <a:extLst>
              <a:ext uri="{FF2B5EF4-FFF2-40B4-BE49-F238E27FC236}">
                <a16:creationId xmlns:a16="http://schemas.microsoft.com/office/drawing/2014/main" id="{0CB70191-0A98-448F-824A-ED3975BD4F6A}"/>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effectLst>
                  <a:outerShdw blurRad="38100" dist="38100" dir="2700000" algn="tl">
                    <a:srgbClr val="000000"/>
                  </a:outerShdw>
                </a:effectLst>
                <a:latin typeface="+mn-lt"/>
              </a:defRPr>
            </a:lvl1pPr>
          </a:lstStyle>
          <a:p>
            <a:pPr>
              <a:defRPr/>
            </a:pPr>
            <a:endParaRPr lang="ru-RU" altLang="ru-RU"/>
          </a:p>
        </p:txBody>
      </p:sp>
      <p:sp>
        <p:nvSpPr>
          <p:cNvPr id="34840" name="Rectangle 24">
            <a:extLst>
              <a:ext uri="{FF2B5EF4-FFF2-40B4-BE49-F238E27FC236}">
                <a16:creationId xmlns:a16="http://schemas.microsoft.com/office/drawing/2014/main" id="{E4FBBFC8-B6EA-43E4-8DCA-8B202A7D2089}"/>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effectLst>
                  <a:outerShdw blurRad="38100" dist="38100" dir="2700000" algn="tl">
                    <a:srgbClr val="000000"/>
                  </a:outerShdw>
                </a:effectLst>
                <a:latin typeface="+mn-lt"/>
              </a:defRPr>
            </a:lvl1pPr>
          </a:lstStyle>
          <a:p>
            <a:pPr>
              <a:defRPr/>
            </a:pPr>
            <a:endParaRPr lang="ru-RU" altLang="ru-RU"/>
          </a:p>
        </p:txBody>
      </p:sp>
      <p:sp>
        <p:nvSpPr>
          <p:cNvPr id="34841" name="Rectangle 25">
            <a:extLst>
              <a:ext uri="{FF2B5EF4-FFF2-40B4-BE49-F238E27FC236}">
                <a16:creationId xmlns:a16="http://schemas.microsoft.com/office/drawing/2014/main" id="{B619878B-3FAD-47F7-9AAE-62709723771A}"/>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latin typeface="Times New Roman" panose="02020603050405020304" pitchFamily="18" charset="0"/>
              </a:defRPr>
            </a:lvl1pPr>
          </a:lstStyle>
          <a:p>
            <a:fld id="{55712CD1-4346-4831-9249-B44DAEC47752}"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96"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6.wmf"/><Relationship Id="rId5" Type="http://schemas.openxmlformats.org/officeDocument/2006/relationships/oleObject" Target="../embeddings/oleObject42.bin"/><Relationship Id="rId4" Type="http://schemas.openxmlformats.org/officeDocument/2006/relationships/image" Target="../media/image25.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wmf"/><Relationship Id="rId5" Type="http://schemas.openxmlformats.org/officeDocument/2006/relationships/oleObject" Target="../embeddings/oleObject44.bin"/><Relationship Id="rId10" Type="http://schemas.openxmlformats.org/officeDocument/2006/relationships/image" Target="../media/image29.wmf"/><Relationship Id="rId4" Type="http://schemas.openxmlformats.org/officeDocument/2006/relationships/image" Target="../media/image27.wmf"/><Relationship Id="rId9" Type="http://schemas.openxmlformats.org/officeDocument/2006/relationships/oleObject" Target="../embeddings/oleObject46.bin"/></Relationships>
</file>

<file path=ppt/slides/_rels/slide14.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52.bin"/><Relationship Id="rId18" Type="http://schemas.openxmlformats.org/officeDocument/2006/relationships/image" Target="../media/image35.w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32.wmf"/><Relationship Id="rId17" Type="http://schemas.openxmlformats.org/officeDocument/2006/relationships/oleObject" Target="../embeddings/oleObject54.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1" Type="http://schemas.openxmlformats.org/officeDocument/2006/relationships/vmlDrawing" Target="../drawings/vmlDrawing11.vml"/><Relationship Id="rId6" Type="http://schemas.openxmlformats.org/officeDocument/2006/relationships/image" Target="../media/image18.wmf"/><Relationship Id="rId11" Type="http://schemas.openxmlformats.org/officeDocument/2006/relationships/oleObject" Target="../embeddings/oleObject51.bin"/><Relationship Id="rId5" Type="http://schemas.openxmlformats.org/officeDocument/2006/relationships/oleObject" Target="../embeddings/oleObject48.bin"/><Relationship Id="rId15" Type="http://schemas.openxmlformats.org/officeDocument/2006/relationships/oleObject" Target="../embeddings/oleObject53.bin"/><Relationship Id="rId10" Type="http://schemas.openxmlformats.org/officeDocument/2006/relationships/image" Target="../media/image31.wmf"/><Relationship Id="rId19" Type="http://schemas.openxmlformats.org/officeDocument/2006/relationships/oleObject" Target="../embeddings/oleObject55.bin"/><Relationship Id="rId4" Type="http://schemas.openxmlformats.org/officeDocument/2006/relationships/image" Target="../media/image17.wmf"/><Relationship Id="rId9" Type="http://schemas.openxmlformats.org/officeDocument/2006/relationships/oleObject" Target="../embeddings/oleObject50.bin"/><Relationship Id="rId14" Type="http://schemas.openxmlformats.org/officeDocument/2006/relationships/image" Target="../media/image33.wmf"/></Relationships>
</file>

<file path=ppt/slides/_rels/slide15.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56.bin"/><Relationship Id="rId7"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8.wmf"/><Relationship Id="rId5" Type="http://schemas.openxmlformats.org/officeDocument/2006/relationships/oleObject" Target="../embeddings/oleObject57.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59.bin"/></Relationships>
</file>

<file path=ppt/slides/_rels/slide16.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65.bin"/><Relationship Id="rId18" Type="http://schemas.openxmlformats.org/officeDocument/2006/relationships/image" Target="../media/image19.wmf"/><Relationship Id="rId26" Type="http://schemas.openxmlformats.org/officeDocument/2006/relationships/image" Target="../media/image47.wmf"/><Relationship Id="rId3" Type="http://schemas.openxmlformats.org/officeDocument/2006/relationships/oleObject" Target="../embeddings/oleObject60.bin"/><Relationship Id="rId21" Type="http://schemas.openxmlformats.org/officeDocument/2006/relationships/oleObject" Target="../embeddings/oleObject69.bin"/><Relationship Id="rId7" Type="http://schemas.openxmlformats.org/officeDocument/2006/relationships/oleObject" Target="../embeddings/oleObject62.bin"/><Relationship Id="rId12" Type="http://schemas.openxmlformats.org/officeDocument/2006/relationships/image" Target="../media/image33.wmf"/><Relationship Id="rId17" Type="http://schemas.openxmlformats.org/officeDocument/2006/relationships/oleObject" Target="../embeddings/oleObject67.bin"/><Relationship Id="rId25" Type="http://schemas.openxmlformats.org/officeDocument/2006/relationships/oleObject" Target="../embeddings/oleObject71.bin"/><Relationship Id="rId2" Type="http://schemas.openxmlformats.org/officeDocument/2006/relationships/slideLayout" Target="../slideLayouts/slideLayout2.xml"/><Relationship Id="rId16" Type="http://schemas.openxmlformats.org/officeDocument/2006/relationships/image" Target="../media/image18.wmf"/><Relationship Id="rId20" Type="http://schemas.openxmlformats.org/officeDocument/2006/relationships/image" Target="../media/image44.wmf"/><Relationship Id="rId1" Type="http://schemas.openxmlformats.org/officeDocument/2006/relationships/vmlDrawing" Target="../drawings/vmlDrawing13.vml"/><Relationship Id="rId6" Type="http://schemas.openxmlformats.org/officeDocument/2006/relationships/image" Target="../media/image42.wmf"/><Relationship Id="rId11" Type="http://schemas.openxmlformats.org/officeDocument/2006/relationships/oleObject" Target="../embeddings/oleObject64.bin"/><Relationship Id="rId24" Type="http://schemas.openxmlformats.org/officeDocument/2006/relationships/image" Target="../media/image46.wmf"/><Relationship Id="rId5" Type="http://schemas.openxmlformats.org/officeDocument/2006/relationships/oleObject" Target="../embeddings/oleObject61.bin"/><Relationship Id="rId15" Type="http://schemas.openxmlformats.org/officeDocument/2006/relationships/oleObject" Target="../embeddings/oleObject66.bin"/><Relationship Id="rId23" Type="http://schemas.openxmlformats.org/officeDocument/2006/relationships/oleObject" Target="../embeddings/oleObject70.bin"/><Relationship Id="rId28" Type="http://schemas.openxmlformats.org/officeDocument/2006/relationships/image" Target="../media/image48.wmf"/><Relationship Id="rId10" Type="http://schemas.openxmlformats.org/officeDocument/2006/relationships/image" Target="../media/image11.wmf"/><Relationship Id="rId19" Type="http://schemas.openxmlformats.org/officeDocument/2006/relationships/oleObject" Target="../embeddings/oleObject68.bin"/><Relationship Id="rId4" Type="http://schemas.openxmlformats.org/officeDocument/2006/relationships/image" Target="../media/image41.wmf"/><Relationship Id="rId9" Type="http://schemas.openxmlformats.org/officeDocument/2006/relationships/oleObject" Target="../embeddings/oleObject63.bin"/><Relationship Id="rId14" Type="http://schemas.openxmlformats.org/officeDocument/2006/relationships/image" Target="../media/image17.wmf"/><Relationship Id="rId22" Type="http://schemas.openxmlformats.org/officeDocument/2006/relationships/image" Target="../media/image45.wmf"/><Relationship Id="rId27" Type="http://schemas.openxmlformats.org/officeDocument/2006/relationships/oleObject" Target="../embeddings/oleObject72.bin"/></Relationships>
</file>

<file path=ppt/slides/_rels/slide17.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2.wmf"/><Relationship Id="rId11" Type="http://schemas.openxmlformats.org/officeDocument/2006/relationships/oleObject" Target="../embeddings/oleObject77.bin"/><Relationship Id="rId5" Type="http://schemas.openxmlformats.org/officeDocument/2006/relationships/oleObject" Target="../embeddings/oleObject74.bin"/><Relationship Id="rId10" Type="http://schemas.openxmlformats.org/officeDocument/2006/relationships/image" Target="../media/image1.wmf"/><Relationship Id="rId4" Type="http://schemas.openxmlformats.org/officeDocument/2006/relationships/image" Target="../media/image25.wmf"/><Relationship Id="rId9" Type="http://schemas.openxmlformats.org/officeDocument/2006/relationships/oleObject" Target="../embeddings/oleObject76.bin"/></Relationships>
</file>

<file path=ppt/slides/_rels/slide18.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78.bin"/><Relationship Id="rId7"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1.wmf"/><Relationship Id="rId5" Type="http://schemas.openxmlformats.org/officeDocument/2006/relationships/oleObject" Target="../embeddings/oleObject79.bin"/><Relationship Id="rId4" Type="http://schemas.openxmlformats.org/officeDocument/2006/relationships/image" Target="../media/image50.wmf"/></Relationships>
</file>

<file path=ppt/slides/_rels/slide19.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86.bin"/><Relationship Id="rId18" Type="http://schemas.openxmlformats.org/officeDocument/2006/relationships/image" Target="../media/image45.wmf"/><Relationship Id="rId3" Type="http://schemas.openxmlformats.org/officeDocument/2006/relationships/oleObject" Target="../embeddings/oleObject81.bin"/><Relationship Id="rId7" Type="http://schemas.openxmlformats.org/officeDocument/2006/relationships/oleObject" Target="../embeddings/oleObject83.bin"/><Relationship Id="rId12" Type="http://schemas.openxmlformats.org/officeDocument/2006/relationships/image" Target="../media/image18.wmf"/><Relationship Id="rId17" Type="http://schemas.openxmlformats.org/officeDocument/2006/relationships/oleObject" Target="../embeddings/oleObject88.bin"/><Relationship Id="rId2" Type="http://schemas.openxmlformats.org/officeDocument/2006/relationships/slideLayout" Target="../slideLayouts/slideLayout2.xml"/><Relationship Id="rId16" Type="http://schemas.openxmlformats.org/officeDocument/2006/relationships/image" Target="../media/image44.wmf"/><Relationship Id="rId20" Type="http://schemas.openxmlformats.org/officeDocument/2006/relationships/image" Target="../media/image48.wmf"/><Relationship Id="rId1" Type="http://schemas.openxmlformats.org/officeDocument/2006/relationships/vmlDrawing" Target="../drawings/vmlDrawing16.vml"/><Relationship Id="rId6" Type="http://schemas.openxmlformats.org/officeDocument/2006/relationships/image" Target="../media/image11.wmf"/><Relationship Id="rId11" Type="http://schemas.openxmlformats.org/officeDocument/2006/relationships/oleObject" Target="../embeddings/oleObject85.bin"/><Relationship Id="rId5" Type="http://schemas.openxmlformats.org/officeDocument/2006/relationships/oleObject" Target="../embeddings/oleObject82.bin"/><Relationship Id="rId15" Type="http://schemas.openxmlformats.org/officeDocument/2006/relationships/oleObject" Target="../embeddings/oleObject87.bin"/><Relationship Id="rId10" Type="http://schemas.openxmlformats.org/officeDocument/2006/relationships/image" Target="../media/image17.wmf"/><Relationship Id="rId19" Type="http://schemas.openxmlformats.org/officeDocument/2006/relationships/oleObject" Target="../embeddings/oleObject89.bin"/><Relationship Id="rId4" Type="http://schemas.openxmlformats.org/officeDocument/2006/relationships/image" Target="../media/image41.wmf"/><Relationship Id="rId9" Type="http://schemas.openxmlformats.org/officeDocument/2006/relationships/oleObject" Target="../embeddings/oleObject84.bin"/><Relationship Id="rId14" Type="http://schemas.openxmlformats.org/officeDocument/2006/relationships/image" Target="../media/image19.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95.bin"/><Relationship Id="rId18" Type="http://schemas.openxmlformats.org/officeDocument/2006/relationships/image" Target="../media/image45.wmf"/><Relationship Id="rId3" Type="http://schemas.openxmlformats.org/officeDocument/2006/relationships/oleObject" Target="../embeddings/oleObject90.bin"/><Relationship Id="rId7" Type="http://schemas.openxmlformats.org/officeDocument/2006/relationships/oleObject" Target="../embeddings/oleObject92.bin"/><Relationship Id="rId12" Type="http://schemas.openxmlformats.org/officeDocument/2006/relationships/image" Target="../media/image18.wmf"/><Relationship Id="rId17" Type="http://schemas.openxmlformats.org/officeDocument/2006/relationships/oleObject" Target="../embeddings/oleObject97.bin"/><Relationship Id="rId2" Type="http://schemas.openxmlformats.org/officeDocument/2006/relationships/slideLayout" Target="../slideLayouts/slideLayout2.xml"/><Relationship Id="rId16" Type="http://schemas.openxmlformats.org/officeDocument/2006/relationships/image" Target="../media/image44.wmf"/><Relationship Id="rId20" Type="http://schemas.openxmlformats.org/officeDocument/2006/relationships/image" Target="../media/image48.wmf"/><Relationship Id="rId1" Type="http://schemas.openxmlformats.org/officeDocument/2006/relationships/vmlDrawing" Target="../drawings/vmlDrawing17.vml"/><Relationship Id="rId6" Type="http://schemas.openxmlformats.org/officeDocument/2006/relationships/image" Target="../media/image11.wmf"/><Relationship Id="rId11" Type="http://schemas.openxmlformats.org/officeDocument/2006/relationships/oleObject" Target="../embeddings/oleObject94.bin"/><Relationship Id="rId5" Type="http://schemas.openxmlformats.org/officeDocument/2006/relationships/oleObject" Target="../embeddings/oleObject91.bin"/><Relationship Id="rId15" Type="http://schemas.openxmlformats.org/officeDocument/2006/relationships/oleObject" Target="../embeddings/oleObject96.bin"/><Relationship Id="rId10" Type="http://schemas.openxmlformats.org/officeDocument/2006/relationships/image" Target="../media/image17.wmf"/><Relationship Id="rId19" Type="http://schemas.openxmlformats.org/officeDocument/2006/relationships/oleObject" Target="../embeddings/oleObject98.bin"/><Relationship Id="rId4" Type="http://schemas.openxmlformats.org/officeDocument/2006/relationships/image" Target="../media/image41.wmf"/><Relationship Id="rId9" Type="http://schemas.openxmlformats.org/officeDocument/2006/relationships/oleObject" Target="../embeddings/oleObject93.bin"/><Relationship Id="rId14" Type="http://schemas.openxmlformats.org/officeDocument/2006/relationships/image" Target="../media/image19.wmf"/></Relationships>
</file>

<file path=ppt/slides/_rels/slide21.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99.bin"/><Relationship Id="rId7" Type="http://schemas.openxmlformats.org/officeDocument/2006/relationships/oleObject" Target="../embeddings/oleObject101.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4.wmf"/><Relationship Id="rId5" Type="http://schemas.openxmlformats.org/officeDocument/2006/relationships/oleObject" Target="../embeddings/oleObject100.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102.bin"/></Relationships>
</file>

<file path=ppt/slides/_rels/slide22.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08.bin"/><Relationship Id="rId3" Type="http://schemas.openxmlformats.org/officeDocument/2006/relationships/oleObject" Target="../embeddings/oleObject103.bin"/><Relationship Id="rId7" Type="http://schemas.openxmlformats.org/officeDocument/2006/relationships/oleObject" Target="../embeddings/oleObject105.bin"/><Relationship Id="rId12"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25.wmf"/><Relationship Id="rId11" Type="http://schemas.openxmlformats.org/officeDocument/2006/relationships/oleObject" Target="../embeddings/oleObject107.bin"/><Relationship Id="rId5" Type="http://schemas.openxmlformats.org/officeDocument/2006/relationships/oleObject" Target="../embeddings/oleObject104.bin"/><Relationship Id="rId10" Type="http://schemas.openxmlformats.org/officeDocument/2006/relationships/image" Target="../media/image10.wmf"/><Relationship Id="rId4" Type="http://schemas.openxmlformats.org/officeDocument/2006/relationships/image" Target="../media/image12.wmf"/><Relationship Id="rId9" Type="http://schemas.openxmlformats.org/officeDocument/2006/relationships/oleObject" Target="../embeddings/oleObject106.bin"/><Relationship Id="rId14" Type="http://schemas.openxmlformats.org/officeDocument/2006/relationships/image" Target="../media/image8.wmf"/></Relationships>
</file>

<file path=ppt/slides/_rels/slide23.x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oleObject" Target="../embeddings/oleObject109.bin"/><Relationship Id="rId7" Type="http://schemas.openxmlformats.org/officeDocument/2006/relationships/oleObject" Target="../embeddings/oleObject111.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2.wmf"/><Relationship Id="rId5" Type="http://schemas.openxmlformats.org/officeDocument/2006/relationships/oleObject" Target="../embeddings/oleObject110.bin"/><Relationship Id="rId4" Type="http://schemas.openxmlformats.org/officeDocument/2006/relationships/image" Target="../media/image57.wmf"/></Relationships>
</file>

<file path=ppt/slides/_rels/slide24.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112.bin"/><Relationship Id="rId7" Type="http://schemas.openxmlformats.org/officeDocument/2006/relationships/oleObject" Target="../embeddings/oleObject114.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9.wmf"/><Relationship Id="rId5" Type="http://schemas.openxmlformats.org/officeDocument/2006/relationships/oleObject" Target="../embeddings/oleObject113.bin"/><Relationship Id="rId10" Type="http://schemas.openxmlformats.org/officeDocument/2006/relationships/image" Target="../media/image61.wmf"/><Relationship Id="rId4" Type="http://schemas.openxmlformats.org/officeDocument/2006/relationships/image" Target="../media/image9.wmf"/><Relationship Id="rId9" Type="http://schemas.openxmlformats.org/officeDocument/2006/relationships/oleObject" Target="../embeddings/oleObject115.bin"/></Relationships>
</file>

<file path=ppt/slides/_rels/slide25.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21.bin"/><Relationship Id="rId18" Type="http://schemas.openxmlformats.org/officeDocument/2006/relationships/image" Target="../media/image43.wmf"/><Relationship Id="rId26" Type="http://schemas.openxmlformats.org/officeDocument/2006/relationships/image" Target="../media/image64.wmf"/><Relationship Id="rId3" Type="http://schemas.openxmlformats.org/officeDocument/2006/relationships/oleObject" Target="../embeddings/oleObject116.bin"/><Relationship Id="rId21" Type="http://schemas.openxmlformats.org/officeDocument/2006/relationships/oleObject" Target="../embeddings/oleObject125.bin"/><Relationship Id="rId7" Type="http://schemas.openxmlformats.org/officeDocument/2006/relationships/oleObject" Target="../embeddings/oleObject118.bin"/><Relationship Id="rId12" Type="http://schemas.openxmlformats.org/officeDocument/2006/relationships/image" Target="../media/image11.wmf"/><Relationship Id="rId17" Type="http://schemas.openxmlformats.org/officeDocument/2006/relationships/oleObject" Target="../embeddings/oleObject123.bin"/><Relationship Id="rId25" Type="http://schemas.openxmlformats.org/officeDocument/2006/relationships/oleObject" Target="../embeddings/oleObject127.bin"/><Relationship Id="rId2" Type="http://schemas.openxmlformats.org/officeDocument/2006/relationships/slideLayout" Target="../slideLayouts/slideLayout2.xml"/><Relationship Id="rId16" Type="http://schemas.openxmlformats.org/officeDocument/2006/relationships/image" Target="../media/image42.wmf"/><Relationship Id="rId20" Type="http://schemas.openxmlformats.org/officeDocument/2006/relationships/image" Target="../media/image44.wmf"/><Relationship Id="rId1" Type="http://schemas.openxmlformats.org/officeDocument/2006/relationships/vmlDrawing" Target="../drawings/vmlDrawing22.vml"/><Relationship Id="rId6" Type="http://schemas.openxmlformats.org/officeDocument/2006/relationships/image" Target="../media/image33.wmf"/><Relationship Id="rId11" Type="http://schemas.openxmlformats.org/officeDocument/2006/relationships/oleObject" Target="../embeddings/oleObject120.bin"/><Relationship Id="rId24" Type="http://schemas.openxmlformats.org/officeDocument/2006/relationships/image" Target="../media/image63.wmf"/><Relationship Id="rId5" Type="http://schemas.openxmlformats.org/officeDocument/2006/relationships/oleObject" Target="../embeddings/oleObject117.bin"/><Relationship Id="rId15" Type="http://schemas.openxmlformats.org/officeDocument/2006/relationships/oleObject" Target="../embeddings/oleObject122.bin"/><Relationship Id="rId23" Type="http://schemas.openxmlformats.org/officeDocument/2006/relationships/oleObject" Target="../embeddings/oleObject126.bin"/><Relationship Id="rId10" Type="http://schemas.openxmlformats.org/officeDocument/2006/relationships/image" Target="../media/image18.wmf"/><Relationship Id="rId19" Type="http://schemas.openxmlformats.org/officeDocument/2006/relationships/oleObject" Target="../embeddings/oleObject124.bin"/><Relationship Id="rId4" Type="http://schemas.openxmlformats.org/officeDocument/2006/relationships/image" Target="../media/image19.wmf"/><Relationship Id="rId9" Type="http://schemas.openxmlformats.org/officeDocument/2006/relationships/oleObject" Target="../embeddings/oleObject119.bin"/><Relationship Id="rId14" Type="http://schemas.openxmlformats.org/officeDocument/2006/relationships/image" Target="../media/image41.wmf"/><Relationship Id="rId22" Type="http://schemas.openxmlformats.org/officeDocument/2006/relationships/image" Target="../media/image62.wmf"/></Relationships>
</file>

<file path=ppt/slides/_rels/slide26.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33.bin"/><Relationship Id="rId18" Type="http://schemas.openxmlformats.org/officeDocument/2006/relationships/image" Target="../media/image43.wmf"/><Relationship Id="rId26" Type="http://schemas.openxmlformats.org/officeDocument/2006/relationships/image" Target="../media/image64.wmf"/><Relationship Id="rId3" Type="http://schemas.openxmlformats.org/officeDocument/2006/relationships/oleObject" Target="../embeddings/oleObject128.bin"/><Relationship Id="rId21" Type="http://schemas.openxmlformats.org/officeDocument/2006/relationships/oleObject" Target="../embeddings/oleObject137.bin"/><Relationship Id="rId7" Type="http://schemas.openxmlformats.org/officeDocument/2006/relationships/oleObject" Target="../embeddings/oleObject130.bin"/><Relationship Id="rId12" Type="http://schemas.openxmlformats.org/officeDocument/2006/relationships/image" Target="../media/image11.wmf"/><Relationship Id="rId17" Type="http://schemas.openxmlformats.org/officeDocument/2006/relationships/oleObject" Target="../embeddings/oleObject135.bin"/><Relationship Id="rId25" Type="http://schemas.openxmlformats.org/officeDocument/2006/relationships/oleObject" Target="../embeddings/oleObject139.bin"/><Relationship Id="rId2" Type="http://schemas.openxmlformats.org/officeDocument/2006/relationships/slideLayout" Target="../slideLayouts/slideLayout2.xml"/><Relationship Id="rId16" Type="http://schemas.openxmlformats.org/officeDocument/2006/relationships/image" Target="../media/image42.wmf"/><Relationship Id="rId20" Type="http://schemas.openxmlformats.org/officeDocument/2006/relationships/image" Target="../media/image44.wmf"/><Relationship Id="rId1" Type="http://schemas.openxmlformats.org/officeDocument/2006/relationships/vmlDrawing" Target="../drawings/vmlDrawing23.vml"/><Relationship Id="rId6" Type="http://schemas.openxmlformats.org/officeDocument/2006/relationships/image" Target="../media/image33.wmf"/><Relationship Id="rId11" Type="http://schemas.openxmlformats.org/officeDocument/2006/relationships/oleObject" Target="../embeddings/oleObject132.bin"/><Relationship Id="rId24" Type="http://schemas.openxmlformats.org/officeDocument/2006/relationships/image" Target="../media/image66.wmf"/><Relationship Id="rId5" Type="http://schemas.openxmlformats.org/officeDocument/2006/relationships/oleObject" Target="../embeddings/oleObject129.bin"/><Relationship Id="rId15" Type="http://schemas.openxmlformats.org/officeDocument/2006/relationships/oleObject" Target="../embeddings/oleObject134.bin"/><Relationship Id="rId23" Type="http://schemas.openxmlformats.org/officeDocument/2006/relationships/oleObject" Target="../embeddings/oleObject138.bin"/><Relationship Id="rId10" Type="http://schemas.openxmlformats.org/officeDocument/2006/relationships/image" Target="../media/image18.wmf"/><Relationship Id="rId19" Type="http://schemas.openxmlformats.org/officeDocument/2006/relationships/oleObject" Target="../embeddings/oleObject136.bin"/><Relationship Id="rId4" Type="http://schemas.openxmlformats.org/officeDocument/2006/relationships/image" Target="../media/image19.wmf"/><Relationship Id="rId9" Type="http://schemas.openxmlformats.org/officeDocument/2006/relationships/oleObject" Target="../embeddings/oleObject131.bin"/><Relationship Id="rId14" Type="http://schemas.openxmlformats.org/officeDocument/2006/relationships/image" Target="../media/image41.wmf"/><Relationship Id="rId22" Type="http://schemas.openxmlformats.org/officeDocument/2006/relationships/image" Target="../media/image65.wmf"/></Relationships>
</file>

<file path=ppt/slides/_rels/slide27.xml.rels><?xml version="1.0" encoding="UTF-8" standalone="yes"?>
<Relationships xmlns="http://schemas.openxmlformats.org/package/2006/relationships"><Relationship Id="rId8" Type="http://schemas.openxmlformats.org/officeDocument/2006/relationships/image" Target="../media/image67.wmf"/><Relationship Id="rId13" Type="http://schemas.openxmlformats.org/officeDocument/2006/relationships/oleObject" Target="../embeddings/oleObject145.bin"/><Relationship Id="rId3" Type="http://schemas.openxmlformats.org/officeDocument/2006/relationships/oleObject" Target="../embeddings/oleObject140.bin"/><Relationship Id="rId7" Type="http://schemas.openxmlformats.org/officeDocument/2006/relationships/oleObject" Target="../embeddings/oleObject142.bin"/><Relationship Id="rId12" Type="http://schemas.openxmlformats.org/officeDocument/2006/relationships/image" Target="../media/image69.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2.wmf"/><Relationship Id="rId11" Type="http://schemas.openxmlformats.org/officeDocument/2006/relationships/oleObject" Target="../embeddings/oleObject144.bin"/><Relationship Id="rId5" Type="http://schemas.openxmlformats.org/officeDocument/2006/relationships/oleObject" Target="../embeddings/oleObject141.bin"/><Relationship Id="rId10" Type="http://schemas.openxmlformats.org/officeDocument/2006/relationships/image" Target="../media/image68.wmf"/><Relationship Id="rId4" Type="http://schemas.openxmlformats.org/officeDocument/2006/relationships/image" Target="../media/image1.wmf"/><Relationship Id="rId9" Type="http://schemas.openxmlformats.org/officeDocument/2006/relationships/oleObject" Target="../embeddings/oleObject143.bin"/><Relationship Id="rId14" Type="http://schemas.openxmlformats.org/officeDocument/2006/relationships/image" Target="../media/image70.wmf"/></Relationships>
</file>

<file path=ppt/slides/_rels/slide28.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151.bin"/><Relationship Id="rId3" Type="http://schemas.openxmlformats.org/officeDocument/2006/relationships/oleObject" Target="../embeddings/oleObject146.bin"/><Relationship Id="rId7" Type="http://schemas.openxmlformats.org/officeDocument/2006/relationships/oleObject" Target="../embeddings/oleObject148.bin"/><Relationship Id="rId12" Type="http://schemas.openxmlformats.org/officeDocument/2006/relationships/image" Target="../media/image74.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71.wmf"/><Relationship Id="rId11" Type="http://schemas.openxmlformats.org/officeDocument/2006/relationships/oleObject" Target="../embeddings/oleObject150.bin"/><Relationship Id="rId5" Type="http://schemas.openxmlformats.org/officeDocument/2006/relationships/oleObject" Target="../embeddings/oleObject147.bin"/><Relationship Id="rId10" Type="http://schemas.openxmlformats.org/officeDocument/2006/relationships/image" Target="../media/image73.wmf"/><Relationship Id="rId4" Type="http://schemas.openxmlformats.org/officeDocument/2006/relationships/image" Target="../media/image41.wmf"/><Relationship Id="rId9" Type="http://schemas.openxmlformats.org/officeDocument/2006/relationships/oleObject" Target="../embeddings/oleObject149.bin"/><Relationship Id="rId14" Type="http://schemas.openxmlformats.org/officeDocument/2006/relationships/image" Target="../media/image75.wmf"/></Relationships>
</file>

<file path=ppt/slides/_rels/slide29.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157.bin"/><Relationship Id="rId18" Type="http://schemas.openxmlformats.org/officeDocument/2006/relationships/image" Target="../media/image79.wmf"/><Relationship Id="rId26" Type="http://schemas.openxmlformats.org/officeDocument/2006/relationships/image" Target="../media/image83.wmf"/><Relationship Id="rId3" Type="http://schemas.openxmlformats.org/officeDocument/2006/relationships/oleObject" Target="../embeddings/oleObject152.bin"/><Relationship Id="rId21" Type="http://schemas.openxmlformats.org/officeDocument/2006/relationships/oleObject" Target="../embeddings/oleObject161.bin"/><Relationship Id="rId34" Type="http://schemas.openxmlformats.org/officeDocument/2006/relationships/image" Target="../media/image87.emf"/><Relationship Id="rId7" Type="http://schemas.openxmlformats.org/officeDocument/2006/relationships/oleObject" Target="../embeddings/oleObject154.bin"/><Relationship Id="rId12" Type="http://schemas.openxmlformats.org/officeDocument/2006/relationships/image" Target="../media/image43.wmf"/><Relationship Id="rId17" Type="http://schemas.openxmlformats.org/officeDocument/2006/relationships/oleObject" Target="../embeddings/oleObject159.bin"/><Relationship Id="rId25" Type="http://schemas.openxmlformats.org/officeDocument/2006/relationships/oleObject" Target="../embeddings/oleObject163.bin"/><Relationship Id="rId33" Type="http://schemas.openxmlformats.org/officeDocument/2006/relationships/oleObject" Target="../embeddings/oleObject167.bin"/><Relationship Id="rId2" Type="http://schemas.openxmlformats.org/officeDocument/2006/relationships/slideLayout" Target="../slideLayouts/slideLayout2.xml"/><Relationship Id="rId16" Type="http://schemas.openxmlformats.org/officeDocument/2006/relationships/image" Target="../media/image78.wmf"/><Relationship Id="rId20" Type="http://schemas.openxmlformats.org/officeDocument/2006/relationships/image" Target="../media/image80.wmf"/><Relationship Id="rId29" Type="http://schemas.openxmlformats.org/officeDocument/2006/relationships/oleObject" Target="../embeddings/oleObject165.bin"/><Relationship Id="rId1" Type="http://schemas.openxmlformats.org/officeDocument/2006/relationships/vmlDrawing" Target="../drawings/vmlDrawing26.vml"/><Relationship Id="rId6" Type="http://schemas.openxmlformats.org/officeDocument/2006/relationships/image" Target="../media/image19.wmf"/><Relationship Id="rId11" Type="http://schemas.openxmlformats.org/officeDocument/2006/relationships/oleObject" Target="../embeddings/oleObject156.bin"/><Relationship Id="rId24" Type="http://schemas.openxmlformats.org/officeDocument/2006/relationships/image" Target="../media/image82.wmf"/><Relationship Id="rId32" Type="http://schemas.openxmlformats.org/officeDocument/2006/relationships/image" Target="../media/image86.wmf"/><Relationship Id="rId5" Type="http://schemas.openxmlformats.org/officeDocument/2006/relationships/oleObject" Target="../embeddings/oleObject153.bin"/><Relationship Id="rId15" Type="http://schemas.openxmlformats.org/officeDocument/2006/relationships/oleObject" Target="../embeddings/oleObject158.bin"/><Relationship Id="rId23" Type="http://schemas.openxmlformats.org/officeDocument/2006/relationships/oleObject" Target="../embeddings/oleObject162.bin"/><Relationship Id="rId28" Type="http://schemas.openxmlformats.org/officeDocument/2006/relationships/image" Target="../media/image84.wmf"/><Relationship Id="rId10" Type="http://schemas.openxmlformats.org/officeDocument/2006/relationships/image" Target="../media/image42.wmf"/><Relationship Id="rId19" Type="http://schemas.openxmlformats.org/officeDocument/2006/relationships/oleObject" Target="../embeddings/oleObject160.bin"/><Relationship Id="rId31" Type="http://schemas.openxmlformats.org/officeDocument/2006/relationships/oleObject" Target="../embeddings/oleObject166.bin"/><Relationship Id="rId4" Type="http://schemas.openxmlformats.org/officeDocument/2006/relationships/image" Target="../media/image76.wmf"/><Relationship Id="rId9" Type="http://schemas.openxmlformats.org/officeDocument/2006/relationships/oleObject" Target="../embeddings/oleObject155.bin"/><Relationship Id="rId14" Type="http://schemas.openxmlformats.org/officeDocument/2006/relationships/image" Target="../media/image77.wmf"/><Relationship Id="rId22" Type="http://schemas.openxmlformats.org/officeDocument/2006/relationships/image" Target="../media/image81.wmf"/><Relationship Id="rId27" Type="http://schemas.openxmlformats.org/officeDocument/2006/relationships/oleObject" Target="../embeddings/oleObject164.bin"/><Relationship Id="rId30" Type="http://schemas.openxmlformats.org/officeDocument/2006/relationships/image" Target="../media/image85.wmf"/></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5.bin"/><Relationship Id="rId14" Type="http://schemas.openxmlformats.org/officeDocument/2006/relationships/image" Target="../media/image7.wmf"/></Relationships>
</file>

<file path=ppt/slides/_rels/slide30.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173.bin"/><Relationship Id="rId18" Type="http://schemas.openxmlformats.org/officeDocument/2006/relationships/image" Target="../media/image79.wmf"/><Relationship Id="rId26" Type="http://schemas.openxmlformats.org/officeDocument/2006/relationships/image" Target="../media/image83.wmf"/><Relationship Id="rId3" Type="http://schemas.openxmlformats.org/officeDocument/2006/relationships/oleObject" Target="../embeddings/oleObject168.bin"/><Relationship Id="rId21" Type="http://schemas.openxmlformats.org/officeDocument/2006/relationships/oleObject" Target="../embeddings/oleObject177.bin"/><Relationship Id="rId34" Type="http://schemas.openxmlformats.org/officeDocument/2006/relationships/image" Target="../media/image88.wmf"/><Relationship Id="rId7" Type="http://schemas.openxmlformats.org/officeDocument/2006/relationships/oleObject" Target="../embeddings/oleObject170.bin"/><Relationship Id="rId12" Type="http://schemas.openxmlformats.org/officeDocument/2006/relationships/image" Target="../media/image43.wmf"/><Relationship Id="rId17" Type="http://schemas.openxmlformats.org/officeDocument/2006/relationships/oleObject" Target="../embeddings/oleObject175.bin"/><Relationship Id="rId25" Type="http://schemas.openxmlformats.org/officeDocument/2006/relationships/oleObject" Target="../embeddings/oleObject179.bin"/><Relationship Id="rId33" Type="http://schemas.openxmlformats.org/officeDocument/2006/relationships/oleObject" Target="../embeddings/oleObject183.bin"/><Relationship Id="rId2" Type="http://schemas.openxmlformats.org/officeDocument/2006/relationships/slideLayout" Target="../slideLayouts/slideLayout2.xml"/><Relationship Id="rId16" Type="http://schemas.openxmlformats.org/officeDocument/2006/relationships/image" Target="../media/image78.wmf"/><Relationship Id="rId20" Type="http://schemas.openxmlformats.org/officeDocument/2006/relationships/image" Target="../media/image80.wmf"/><Relationship Id="rId29" Type="http://schemas.openxmlformats.org/officeDocument/2006/relationships/oleObject" Target="../embeddings/oleObject181.bin"/><Relationship Id="rId1" Type="http://schemas.openxmlformats.org/officeDocument/2006/relationships/vmlDrawing" Target="../drawings/vmlDrawing27.vml"/><Relationship Id="rId6" Type="http://schemas.openxmlformats.org/officeDocument/2006/relationships/image" Target="../media/image19.wmf"/><Relationship Id="rId11" Type="http://schemas.openxmlformats.org/officeDocument/2006/relationships/oleObject" Target="../embeddings/oleObject172.bin"/><Relationship Id="rId24" Type="http://schemas.openxmlformats.org/officeDocument/2006/relationships/image" Target="../media/image82.wmf"/><Relationship Id="rId32" Type="http://schemas.openxmlformats.org/officeDocument/2006/relationships/image" Target="../media/image86.wmf"/><Relationship Id="rId5" Type="http://schemas.openxmlformats.org/officeDocument/2006/relationships/oleObject" Target="../embeddings/oleObject169.bin"/><Relationship Id="rId15" Type="http://schemas.openxmlformats.org/officeDocument/2006/relationships/oleObject" Target="../embeddings/oleObject174.bin"/><Relationship Id="rId23" Type="http://schemas.openxmlformats.org/officeDocument/2006/relationships/oleObject" Target="../embeddings/oleObject178.bin"/><Relationship Id="rId28" Type="http://schemas.openxmlformats.org/officeDocument/2006/relationships/image" Target="../media/image84.wmf"/><Relationship Id="rId36" Type="http://schemas.openxmlformats.org/officeDocument/2006/relationships/image" Target="../media/image89.emf"/><Relationship Id="rId10" Type="http://schemas.openxmlformats.org/officeDocument/2006/relationships/image" Target="../media/image42.wmf"/><Relationship Id="rId19" Type="http://schemas.openxmlformats.org/officeDocument/2006/relationships/oleObject" Target="../embeddings/oleObject176.bin"/><Relationship Id="rId31" Type="http://schemas.openxmlformats.org/officeDocument/2006/relationships/oleObject" Target="../embeddings/oleObject182.bin"/><Relationship Id="rId4" Type="http://schemas.openxmlformats.org/officeDocument/2006/relationships/image" Target="../media/image76.wmf"/><Relationship Id="rId9" Type="http://schemas.openxmlformats.org/officeDocument/2006/relationships/oleObject" Target="../embeddings/oleObject171.bin"/><Relationship Id="rId14" Type="http://schemas.openxmlformats.org/officeDocument/2006/relationships/image" Target="../media/image77.wmf"/><Relationship Id="rId22" Type="http://schemas.openxmlformats.org/officeDocument/2006/relationships/image" Target="../media/image81.wmf"/><Relationship Id="rId27" Type="http://schemas.openxmlformats.org/officeDocument/2006/relationships/oleObject" Target="../embeddings/oleObject180.bin"/><Relationship Id="rId30" Type="http://schemas.openxmlformats.org/officeDocument/2006/relationships/image" Target="../media/image85.wmf"/><Relationship Id="rId35" Type="http://schemas.openxmlformats.org/officeDocument/2006/relationships/oleObject" Target="../embeddings/oleObject184.bin"/></Relationships>
</file>

<file path=ppt/slides/_rels/slide31.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190.bin"/><Relationship Id="rId18" Type="http://schemas.openxmlformats.org/officeDocument/2006/relationships/image" Target="../media/image79.wmf"/><Relationship Id="rId26" Type="http://schemas.openxmlformats.org/officeDocument/2006/relationships/image" Target="../media/image83.wmf"/><Relationship Id="rId3" Type="http://schemas.openxmlformats.org/officeDocument/2006/relationships/oleObject" Target="../embeddings/oleObject185.bin"/><Relationship Id="rId21" Type="http://schemas.openxmlformats.org/officeDocument/2006/relationships/oleObject" Target="../embeddings/oleObject194.bin"/><Relationship Id="rId34" Type="http://schemas.openxmlformats.org/officeDocument/2006/relationships/image" Target="../media/image90.emf"/><Relationship Id="rId7" Type="http://schemas.openxmlformats.org/officeDocument/2006/relationships/oleObject" Target="../embeddings/oleObject187.bin"/><Relationship Id="rId12" Type="http://schemas.openxmlformats.org/officeDocument/2006/relationships/image" Target="../media/image43.wmf"/><Relationship Id="rId17" Type="http://schemas.openxmlformats.org/officeDocument/2006/relationships/oleObject" Target="../embeddings/oleObject192.bin"/><Relationship Id="rId25" Type="http://schemas.openxmlformats.org/officeDocument/2006/relationships/oleObject" Target="../embeddings/oleObject196.bin"/><Relationship Id="rId33" Type="http://schemas.openxmlformats.org/officeDocument/2006/relationships/oleObject" Target="../embeddings/oleObject200.bin"/><Relationship Id="rId2" Type="http://schemas.openxmlformats.org/officeDocument/2006/relationships/slideLayout" Target="../slideLayouts/slideLayout2.xml"/><Relationship Id="rId16" Type="http://schemas.openxmlformats.org/officeDocument/2006/relationships/image" Target="../media/image78.wmf"/><Relationship Id="rId20" Type="http://schemas.openxmlformats.org/officeDocument/2006/relationships/image" Target="../media/image80.wmf"/><Relationship Id="rId29" Type="http://schemas.openxmlformats.org/officeDocument/2006/relationships/oleObject" Target="../embeddings/oleObject198.bin"/><Relationship Id="rId1" Type="http://schemas.openxmlformats.org/officeDocument/2006/relationships/vmlDrawing" Target="../drawings/vmlDrawing28.vml"/><Relationship Id="rId6" Type="http://schemas.openxmlformats.org/officeDocument/2006/relationships/image" Target="../media/image19.wmf"/><Relationship Id="rId11" Type="http://schemas.openxmlformats.org/officeDocument/2006/relationships/oleObject" Target="../embeddings/oleObject189.bin"/><Relationship Id="rId24" Type="http://schemas.openxmlformats.org/officeDocument/2006/relationships/image" Target="../media/image82.wmf"/><Relationship Id="rId32" Type="http://schemas.openxmlformats.org/officeDocument/2006/relationships/image" Target="../media/image86.wmf"/><Relationship Id="rId5" Type="http://schemas.openxmlformats.org/officeDocument/2006/relationships/oleObject" Target="../embeddings/oleObject186.bin"/><Relationship Id="rId15" Type="http://schemas.openxmlformats.org/officeDocument/2006/relationships/oleObject" Target="../embeddings/oleObject191.bin"/><Relationship Id="rId23" Type="http://schemas.openxmlformats.org/officeDocument/2006/relationships/oleObject" Target="../embeddings/oleObject195.bin"/><Relationship Id="rId28" Type="http://schemas.openxmlformats.org/officeDocument/2006/relationships/image" Target="../media/image84.wmf"/><Relationship Id="rId10" Type="http://schemas.openxmlformats.org/officeDocument/2006/relationships/image" Target="../media/image42.wmf"/><Relationship Id="rId19" Type="http://schemas.openxmlformats.org/officeDocument/2006/relationships/oleObject" Target="../embeddings/oleObject193.bin"/><Relationship Id="rId31" Type="http://schemas.openxmlformats.org/officeDocument/2006/relationships/oleObject" Target="../embeddings/oleObject199.bin"/><Relationship Id="rId4" Type="http://schemas.openxmlformats.org/officeDocument/2006/relationships/image" Target="../media/image76.wmf"/><Relationship Id="rId9" Type="http://schemas.openxmlformats.org/officeDocument/2006/relationships/oleObject" Target="../embeddings/oleObject188.bin"/><Relationship Id="rId14" Type="http://schemas.openxmlformats.org/officeDocument/2006/relationships/image" Target="../media/image77.wmf"/><Relationship Id="rId22" Type="http://schemas.openxmlformats.org/officeDocument/2006/relationships/image" Target="../media/image81.wmf"/><Relationship Id="rId27" Type="http://schemas.openxmlformats.org/officeDocument/2006/relationships/oleObject" Target="../embeddings/oleObject197.bin"/><Relationship Id="rId30" Type="http://schemas.openxmlformats.org/officeDocument/2006/relationships/image" Target="../media/image85.wmf"/></Relationships>
</file>

<file path=ppt/slides/_rels/slide32.xml.rels><?xml version="1.0" encoding="UTF-8" standalone="yes"?>
<Relationships xmlns="http://schemas.openxmlformats.org/package/2006/relationships"><Relationship Id="rId8" Type="http://schemas.openxmlformats.org/officeDocument/2006/relationships/image" Target="../media/image93.wmf"/><Relationship Id="rId13" Type="http://schemas.openxmlformats.org/officeDocument/2006/relationships/oleObject" Target="../embeddings/oleObject206.bin"/><Relationship Id="rId3" Type="http://schemas.openxmlformats.org/officeDocument/2006/relationships/oleObject" Target="../embeddings/oleObject201.bin"/><Relationship Id="rId7" Type="http://schemas.openxmlformats.org/officeDocument/2006/relationships/oleObject" Target="../embeddings/oleObject203.bin"/><Relationship Id="rId12" Type="http://schemas.openxmlformats.org/officeDocument/2006/relationships/image" Target="../media/image95.wmf"/><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92.wmf"/><Relationship Id="rId11" Type="http://schemas.openxmlformats.org/officeDocument/2006/relationships/oleObject" Target="../embeddings/oleObject205.bin"/><Relationship Id="rId5" Type="http://schemas.openxmlformats.org/officeDocument/2006/relationships/oleObject" Target="../embeddings/oleObject202.bin"/><Relationship Id="rId15" Type="http://schemas.openxmlformats.org/officeDocument/2006/relationships/image" Target="../media/image96.wmf"/><Relationship Id="rId10" Type="http://schemas.openxmlformats.org/officeDocument/2006/relationships/image" Target="../media/image94.wmf"/><Relationship Id="rId4" Type="http://schemas.openxmlformats.org/officeDocument/2006/relationships/image" Target="../media/image91.emf"/><Relationship Id="rId9" Type="http://schemas.openxmlformats.org/officeDocument/2006/relationships/oleObject" Target="../embeddings/oleObject204.bin"/><Relationship Id="rId14" Type="http://schemas.openxmlformats.org/officeDocument/2006/relationships/oleObject" Target="../embeddings/oleObject207.bin"/></Relationships>
</file>

<file path=ppt/slides/_rels/slide33.xml.rels><?xml version="1.0" encoding="UTF-8" standalone="yes"?>
<Relationships xmlns="http://schemas.openxmlformats.org/package/2006/relationships"><Relationship Id="rId8" Type="http://schemas.openxmlformats.org/officeDocument/2006/relationships/image" Target="../media/image99.wmf"/><Relationship Id="rId3" Type="http://schemas.openxmlformats.org/officeDocument/2006/relationships/oleObject" Target="../embeddings/oleObject208.bin"/><Relationship Id="rId7" Type="http://schemas.openxmlformats.org/officeDocument/2006/relationships/oleObject" Target="../embeddings/oleObject210.bin"/><Relationship Id="rId12" Type="http://schemas.openxmlformats.org/officeDocument/2006/relationships/image" Target="../media/image101.wmf"/><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98.wmf"/><Relationship Id="rId11" Type="http://schemas.openxmlformats.org/officeDocument/2006/relationships/oleObject" Target="../embeddings/oleObject212.bin"/><Relationship Id="rId5" Type="http://schemas.openxmlformats.org/officeDocument/2006/relationships/oleObject" Target="../embeddings/oleObject209.bin"/><Relationship Id="rId10" Type="http://schemas.openxmlformats.org/officeDocument/2006/relationships/image" Target="../media/image100.wmf"/><Relationship Id="rId4" Type="http://schemas.openxmlformats.org/officeDocument/2006/relationships/image" Target="../media/image97.wmf"/><Relationship Id="rId9" Type="http://schemas.openxmlformats.org/officeDocument/2006/relationships/oleObject" Target="../embeddings/oleObject211.bin"/></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3.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11.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9.bin"/><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7.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26.bin"/><Relationship Id="rId18" Type="http://schemas.openxmlformats.org/officeDocument/2006/relationships/image" Target="../media/image16.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14.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11.wmf"/><Relationship Id="rId1" Type="http://schemas.openxmlformats.org/officeDocument/2006/relationships/vmlDrawing" Target="../drawings/vmlDrawing6.vml"/><Relationship Id="rId6" Type="http://schemas.openxmlformats.org/officeDocument/2006/relationships/image" Target="../media/image12.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9.wmf"/><Relationship Id="rId4" Type="http://schemas.openxmlformats.org/officeDocument/2006/relationships/image" Target="../media/image1.wmf"/><Relationship Id="rId9" Type="http://schemas.openxmlformats.org/officeDocument/2006/relationships/oleObject" Target="../embeddings/oleObject24.bin"/><Relationship Id="rId14" Type="http://schemas.openxmlformats.org/officeDocument/2006/relationships/image" Target="../media/image15.wmf"/></Relationships>
</file>

<file path=ppt/slides/_rels/slide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9.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oleObject" Target="../embeddings/oleObject32.bin"/></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11" Type="http://schemas.openxmlformats.org/officeDocument/2006/relationships/oleObject" Target="../embeddings/oleObject38.bin"/><Relationship Id="rId5" Type="http://schemas.openxmlformats.org/officeDocument/2006/relationships/oleObject" Target="../embeddings/oleObject35.bin"/><Relationship Id="rId15" Type="http://schemas.openxmlformats.org/officeDocument/2006/relationships/image" Target="../media/image24.wmf"/><Relationship Id="rId10" Type="http://schemas.openxmlformats.org/officeDocument/2006/relationships/image" Target="../media/image22.wmf"/><Relationship Id="rId4" Type="http://schemas.openxmlformats.org/officeDocument/2006/relationships/image" Target="../media/image8.wmf"/><Relationship Id="rId9" Type="http://schemas.openxmlformats.org/officeDocument/2006/relationships/oleObject" Target="../embeddings/oleObject37.bin"/><Relationship Id="rId14" Type="http://schemas.openxmlformats.org/officeDocument/2006/relationships/oleObject" Target="../embeddings/oleObject4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7E44DED2-23CA-45F8-B236-D17398CDB700}"/>
              </a:ext>
            </a:extLst>
          </p:cNvPr>
          <p:cNvSpPr>
            <a:spLocks noGrp="1" noChangeArrowheads="1"/>
          </p:cNvSpPr>
          <p:nvPr>
            <p:ph type="body" idx="1"/>
          </p:nvPr>
        </p:nvSpPr>
        <p:spPr>
          <a:xfrm>
            <a:off x="457200" y="333375"/>
            <a:ext cx="8229600" cy="5797550"/>
          </a:xfrm>
        </p:spPr>
        <p:txBody>
          <a:bodyPr/>
          <a:lstStyle/>
          <a:p>
            <a:pPr eaLnBrk="1" hangingPunct="1">
              <a:defRPr/>
            </a:pPr>
            <a:endParaRPr lang="en-US" altLang="ru-RU" b="1" dirty="0"/>
          </a:p>
          <a:p>
            <a:pPr eaLnBrk="1" hangingPunct="1">
              <a:defRPr/>
            </a:pPr>
            <a:endParaRPr lang="en-US" altLang="ru-RU" b="1" dirty="0"/>
          </a:p>
          <a:p>
            <a:pPr eaLnBrk="1" hangingPunct="1">
              <a:defRPr/>
            </a:pPr>
            <a:endParaRPr lang="en-US" altLang="ru-RU" b="1" dirty="0"/>
          </a:p>
          <a:p>
            <a:pPr algn="ctr" eaLnBrk="1" hangingPunct="1">
              <a:buFont typeface="Wingdings" panose="05000000000000000000" pitchFamily="2" charset="2"/>
              <a:buNone/>
              <a:defRPr/>
            </a:pPr>
            <a:r>
              <a:rPr lang="ru-RU" altLang="ru-RU" sz="4000" b="1" dirty="0"/>
              <a:t>Решение нелинейных алгебраических и трансцендентных</a:t>
            </a:r>
            <a:r>
              <a:rPr lang="ru-RU" altLang="ru-RU" b="1" dirty="0"/>
              <a:t> </a:t>
            </a:r>
            <a:r>
              <a:rPr lang="ru-RU" altLang="ru-RU" sz="4000" b="1" dirty="0"/>
              <a:t>уравнений.</a:t>
            </a:r>
            <a:endParaRPr lang="en-US" altLang="ru-RU" sz="4000" b="1" dirty="0"/>
          </a:p>
          <a:p>
            <a:pPr algn="ctr" eaLnBrk="1" hangingPunct="1">
              <a:buFont typeface="Wingdings" panose="05000000000000000000" pitchFamily="2" charset="2"/>
              <a:buNone/>
              <a:defRPr/>
            </a:pPr>
            <a:endParaRPr lang="ru-RU" altLang="ru-RU" sz="4000" b="1" dirty="0"/>
          </a:p>
          <a:p>
            <a:pPr algn="ctr" eaLnBrk="1" hangingPunct="1">
              <a:buFont typeface="Wingdings" panose="05000000000000000000" pitchFamily="2" charset="2"/>
              <a:buNone/>
              <a:defRPr/>
            </a:pPr>
            <a:r>
              <a:rPr lang="ru-RU" altLang="ru-RU" sz="4000" b="1" dirty="0"/>
              <a:t>Уравнения с одним неизвестным</a:t>
            </a:r>
            <a:r>
              <a:rPr lang="ru-RU" altLang="ru-RU" b="1"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47E134B7-6FB2-47A4-901B-B3103D6ED751}"/>
              </a:ext>
            </a:extLst>
          </p:cNvPr>
          <p:cNvSpPr>
            <a:spLocks noGrp="1" noChangeArrowheads="1"/>
          </p:cNvSpPr>
          <p:nvPr>
            <p:ph type="body" idx="1"/>
          </p:nvPr>
        </p:nvSpPr>
        <p:spPr>
          <a:xfrm>
            <a:off x="457200" y="404813"/>
            <a:ext cx="8229600" cy="5726112"/>
          </a:xfrm>
        </p:spPr>
        <p:txBody>
          <a:bodyPr/>
          <a:lstStyle/>
          <a:p>
            <a:pPr eaLnBrk="1" hangingPunct="1">
              <a:buFont typeface="Wingdings" panose="05000000000000000000" pitchFamily="2" charset="2"/>
              <a:buNone/>
            </a:pPr>
            <a:r>
              <a:rPr lang="ru-RU" altLang="ru-RU"/>
              <a:t>	При выборе шага  можно пользоваться принципом половинного деления интервала           , т.е.  </a:t>
            </a:r>
          </a:p>
          <a:p>
            <a:pPr eaLnBrk="1" hangingPunct="1"/>
            <a:endParaRPr lang="ru-RU" altLang="ru-RU"/>
          </a:p>
        </p:txBody>
      </p:sp>
      <p:sp>
        <p:nvSpPr>
          <p:cNvPr id="14339" name="Rectangle 5">
            <a:extLst>
              <a:ext uri="{FF2B5EF4-FFF2-40B4-BE49-F238E27FC236}">
                <a16:creationId xmlns:a16="http://schemas.microsoft.com/office/drawing/2014/main" id="{B0054E5C-2988-45CA-98A1-DAE30361C32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4340" name="Object 4">
            <a:extLst>
              <a:ext uri="{FF2B5EF4-FFF2-40B4-BE49-F238E27FC236}">
                <a16:creationId xmlns:a16="http://schemas.microsoft.com/office/drawing/2014/main" id="{7B0D3F55-D91F-4919-B0AC-480A03559741}"/>
              </a:ext>
            </a:extLst>
          </p:cNvPr>
          <p:cNvGraphicFramePr>
            <a:graphicFrameLocks noChangeAspect="1"/>
          </p:cNvGraphicFramePr>
          <p:nvPr/>
        </p:nvGraphicFramePr>
        <p:xfrm>
          <a:off x="2916238" y="1268413"/>
          <a:ext cx="1008062" cy="661987"/>
        </p:xfrm>
        <a:graphic>
          <a:graphicData uri="http://schemas.openxmlformats.org/presentationml/2006/ole">
            <mc:AlternateContent xmlns:mc="http://schemas.openxmlformats.org/markup-compatibility/2006">
              <mc:Choice xmlns:v="urn:schemas-microsoft-com:vml" Requires="v">
                <p:oleObj spid="_x0000_s14343" name="Формула" r:id="rId3" imgW="330057" imgH="215806" progId="Equation.3">
                  <p:embed/>
                </p:oleObj>
              </mc:Choice>
              <mc:Fallback>
                <p:oleObj name="Формула" r:id="rId3" imgW="330057"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6238" y="1268413"/>
                        <a:ext cx="1008062"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341" name="Rectangle 7">
            <a:extLst>
              <a:ext uri="{FF2B5EF4-FFF2-40B4-BE49-F238E27FC236}">
                <a16:creationId xmlns:a16="http://schemas.microsoft.com/office/drawing/2014/main" id="{A9998461-00EE-4C98-9109-5E8E9BEF028D}"/>
              </a:ext>
            </a:extLst>
          </p:cNvPr>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4342" name="Object 6">
            <a:extLst>
              <a:ext uri="{FF2B5EF4-FFF2-40B4-BE49-F238E27FC236}">
                <a16:creationId xmlns:a16="http://schemas.microsoft.com/office/drawing/2014/main" id="{7387FB42-7875-4E06-A93B-500D73486652}"/>
              </a:ext>
            </a:extLst>
          </p:cNvPr>
          <p:cNvGraphicFramePr>
            <a:graphicFrameLocks noChangeAspect="1"/>
          </p:cNvGraphicFramePr>
          <p:nvPr/>
        </p:nvGraphicFramePr>
        <p:xfrm>
          <a:off x="1368425" y="2386013"/>
          <a:ext cx="5435600" cy="1238250"/>
        </p:xfrm>
        <a:graphic>
          <a:graphicData uri="http://schemas.openxmlformats.org/presentationml/2006/ole">
            <mc:AlternateContent xmlns:mc="http://schemas.openxmlformats.org/markup-compatibility/2006">
              <mc:Choice xmlns:v="urn:schemas-microsoft-com:vml" Requires="v">
                <p:oleObj spid="_x0000_s14344" name="Формула" r:id="rId5" imgW="1714500" imgH="393700" progId="Equation.3">
                  <p:embed/>
                </p:oleObj>
              </mc:Choice>
              <mc:Fallback>
                <p:oleObj name="Формула" r:id="rId5" imgW="1714500" imgH="3937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68425" y="2386013"/>
                        <a:ext cx="5435600"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B2CDC670-4F8F-439B-88CB-8114789D43E4}"/>
              </a:ext>
            </a:extLst>
          </p:cNvPr>
          <p:cNvSpPr>
            <a:spLocks noGrp="1" noChangeArrowheads="1"/>
          </p:cNvSpPr>
          <p:nvPr>
            <p:ph type="body" idx="1"/>
          </p:nvPr>
        </p:nvSpPr>
        <p:spPr>
          <a:xfrm>
            <a:off x="457200" y="404813"/>
            <a:ext cx="8229600" cy="5726112"/>
          </a:xfrm>
        </p:spPr>
        <p:txBody>
          <a:bodyPr/>
          <a:lstStyle/>
          <a:p>
            <a:pPr marL="571500" indent="-571500" eaLnBrk="1" hangingPunct="1">
              <a:lnSpc>
                <a:spcPct val="90000"/>
              </a:lnSpc>
              <a:buFont typeface="Wingdings" panose="05000000000000000000" pitchFamily="2" charset="2"/>
              <a:buNone/>
            </a:pPr>
            <a:r>
              <a:rPr lang="ru-RU" altLang="ru-RU" sz="2800"/>
              <a:t>	</a:t>
            </a:r>
            <a:r>
              <a:rPr lang="ru-RU" altLang="ru-RU" sz="2800">
                <a:solidFill>
                  <a:srgbClr val="FF3300"/>
                </a:solidFill>
              </a:rPr>
              <a:t>Алгоритм отделения корней функции</a:t>
            </a:r>
            <a:r>
              <a:rPr lang="ru-RU" altLang="ru-RU" sz="2800"/>
              <a:t> – проход по всему интервалу определения функции с относительно «крупным» шагом.</a:t>
            </a:r>
          </a:p>
          <a:p>
            <a:pPr marL="571500" indent="-571500" eaLnBrk="1" hangingPunct="1">
              <a:lnSpc>
                <a:spcPct val="90000"/>
              </a:lnSpc>
            </a:pPr>
            <a:r>
              <a:rPr lang="ru-RU" altLang="ru-RU" sz="2800"/>
              <a:t>Анализ значений функции и её первой производной на краях каждого подынтервала.</a:t>
            </a:r>
          </a:p>
          <a:p>
            <a:pPr marL="571500" indent="-571500" eaLnBrk="1" hangingPunct="1">
              <a:lnSpc>
                <a:spcPct val="90000"/>
              </a:lnSpc>
              <a:buFont typeface="Wingdings" panose="05000000000000000000" pitchFamily="2" charset="2"/>
              <a:buNone/>
            </a:pPr>
            <a:r>
              <a:rPr lang="ru-RU" altLang="ru-RU" sz="2800"/>
              <a:t>	Подынтервал, содержащий корень уравнения должен удовлетворять условиям:</a:t>
            </a:r>
          </a:p>
          <a:p>
            <a:pPr marL="571500" indent="-571500" eaLnBrk="1" hangingPunct="1">
              <a:lnSpc>
                <a:spcPct val="90000"/>
              </a:lnSpc>
              <a:buFont typeface="Wingdings" panose="05000000000000000000" pitchFamily="2" charset="2"/>
              <a:buAutoNum type="arabicPeriod"/>
            </a:pPr>
            <a:r>
              <a:rPr lang="ru-RU" altLang="ru-RU" sz="2800"/>
              <a:t>Значения функции на краях подынтервала имеют разные знаки.</a:t>
            </a:r>
          </a:p>
          <a:p>
            <a:pPr marL="571500" indent="-571500" eaLnBrk="1" hangingPunct="1">
              <a:lnSpc>
                <a:spcPct val="90000"/>
              </a:lnSpc>
              <a:buFont typeface="Wingdings" panose="05000000000000000000" pitchFamily="2" charset="2"/>
              <a:buAutoNum type="arabicPeriod"/>
            </a:pPr>
            <a:r>
              <a:rPr lang="ru-RU" altLang="ru-RU" sz="2800"/>
              <a:t>Значения первой производной функции на краях подынтервала имеют одинаковые знаки.</a:t>
            </a:r>
          </a:p>
          <a:p>
            <a:pPr marL="571500" indent="-571500" eaLnBrk="1" hangingPunct="1">
              <a:lnSpc>
                <a:spcPct val="90000"/>
              </a:lnSpc>
              <a:buFont typeface="Wingdings" panose="05000000000000000000" pitchFamily="2" charset="2"/>
              <a:buNone/>
            </a:pPr>
            <a:endParaRPr lang="ru-RU" altLang="ru-RU"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3263789-8482-498B-9A0A-D7C3C9031738}"/>
              </a:ext>
            </a:extLst>
          </p:cNvPr>
          <p:cNvSpPr>
            <a:spLocks noGrp="1" noChangeArrowheads="1"/>
          </p:cNvSpPr>
          <p:nvPr>
            <p:ph type="title"/>
          </p:nvPr>
        </p:nvSpPr>
        <p:spPr/>
        <p:txBody>
          <a:bodyPr/>
          <a:lstStyle/>
          <a:p>
            <a:pPr algn="ctr" eaLnBrk="1" hangingPunct="1"/>
            <a:r>
              <a:rPr lang="ru-RU" altLang="ru-RU" sz="3800"/>
              <a:t>Алгоритмы поиска корня нелинейного уравнения</a:t>
            </a:r>
          </a:p>
        </p:txBody>
      </p:sp>
      <p:sp>
        <p:nvSpPr>
          <p:cNvPr id="16387" name="Rectangle 3">
            <a:extLst>
              <a:ext uri="{FF2B5EF4-FFF2-40B4-BE49-F238E27FC236}">
                <a16:creationId xmlns:a16="http://schemas.microsoft.com/office/drawing/2014/main" id="{54A7F61D-864C-4940-84AB-0CB7DC771565}"/>
              </a:ext>
            </a:extLst>
          </p:cNvPr>
          <p:cNvSpPr>
            <a:spLocks noGrp="1" noChangeArrowheads="1"/>
          </p:cNvSpPr>
          <p:nvPr>
            <p:ph type="body" idx="1"/>
          </p:nvPr>
        </p:nvSpPr>
        <p:spPr/>
        <p:txBody>
          <a:bodyPr/>
          <a:lstStyle/>
          <a:p>
            <a:pPr eaLnBrk="1" hangingPunct="1">
              <a:buFont typeface="Wingdings" panose="05000000000000000000" pitchFamily="2" charset="2"/>
              <a:buNone/>
            </a:pPr>
            <a:r>
              <a:rPr lang="ru-RU" altLang="ru-RU"/>
              <a:t>	Для поиска корня в выделенном интервале  используются следующие алгоритмы:</a:t>
            </a:r>
          </a:p>
          <a:p>
            <a:pPr eaLnBrk="1" hangingPunct="1"/>
            <a:r>
              <a:rPr lang="ru-RU" altLang="ru-RU"/>
              <a:t>Деление отрезка пополам,</a:t>
            </a:r>
          </a:p>
          <a:p>
            <a:pPr eaLnBrk="1" hangingPunct="1"/>
            <a:r>
              <a:rPr lang="ru-RU" altLang="ru-RU"/>
              <a:t>Метод хорд,</a:t>
            </a:r>
          </a:p>
          <a:p>
            <a:pPr eaLnBrk="1" hangingPunct="1"/>
            <a:r>
              <a:rPr lang="ru-RU" altLang="ru-RU"/>
              <a:t>Метод касательных,</a:t>
            </a:r>
          </a:p>
          <a:p>
            <a:pPr eaLnBrk="1" hangingPunct="1"/>
            <a:r>
              <a:rPr lang="ru-RU" altLang="ru-RU"/>
              <a:t>Метод секущих.</a:t>
            </a:r>
          </a:p>
          <a:p>
            <a:pPr eaLnBrk="1" hangingPunct="1"/>
            <a:r>
              <a:rPr lang="ru-RU" altLang="ru-RU"/>
              <a:t>Метод простой итерации.</a:t>
            </a:r>
          </a:p>
          <a:p>
            <a:pPr eaLnBrk="1" hangingPunct="1"/>
            <a:endParaRPr lang="ru-RU" alt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8F222C49-552E-4221-899D-BCA049065DAA}"/>
              </a:ext>
            </a:extLst>
          </p:cNvPr>
          <p:cNvSpPr>
            <a:spLocks noGrp="1" noChangeArrowheads="1"/>
          </p:cNvSpPr>
          <p:nvPr>
            <p:ph type="body" idx="1"/>
          </p:nvPr>
        </p:nvSpPr>
        <p:spPr>
          <a:xfrm>
            <a:off x="457200" y="1196975"/>
            <a:ext cx="8229600" cy="4933950"/>
          </a:xfrm>
        </p:spPr>
        <p:txBody>
          <a:bodyPr/>
          <a:lstStyle/>
          <a:p>
            <a:pPr eaLnBrk="1" hangingPunct="1">
              <a:lnSpc>
                <a:spcPct val="90000"/>
              </a:lnSpc>
            </a:pPr>
            <a:r>
              <a:rPr lang="ru-RU" altLang="ru-RU" sz="2600"/>
              <a:t>	Функция </a:t>
            </a:r>
            <a:r>
              <a:rPr lang="ru-RU" altLang="ru-RU" sz="2600" b="1" i="1"/>
              <a:t> </a:t>
            </a:r>
            <a:r>
              <a:rPr lang="ru-RU" altLang="ru-RU" sz="2600"/>
              <a:t>задана на отрезке </a:t>
            </a:r>
            <a:r>
              <a:rPr lang="ru-RU" altLang="ru-RU" sz="2600" b="1" i="1"/>
              <a:t> </a:t>
            </a:r>
            <a:r>
              <a:rPr lang="ru-RU" altLang="ru-RU" sz="2600"/>
              <a:t>          и имеет только один корень. Если выполняется условие</a:t>
            </a:r>
          </a:p>
          <a:p>
            <a:pPr eaLnBrk="1" hangingPunct="1">
              <a:lnSpc>
                <a:spcPct val="90000"/>
              </a:lnSpc>
              <a:buFont typeface="Wingdings" panose="05000000000000000000" pitchFamily="2" charset="2"/>
              <a:buNone/>
            </a:pPr>
            <a:r>
              <a:rPr lang="ru-RU" altLang="ru-RU" sz="2600"/>
              <a:t> </a:t>
            </a:r>
          </a:p>
          <a:p>
            <a:pPr eaLnBrk="1" hangingPunct="1">
              <a:lnSpc>
                <a:spcPct val="90000"/>
              </a:lnSpc>
              <a:buFont typeface="Wingdings" panose="05000000000000000000" pitchFamily="2" charset="2"/>
              <a:buNone/>
            </a:pPr>
            <a:r>
              <a:rPr lang="ru-RU" altLang="ru-RU" sz="2600"/>
              <a:t>	то поиск завершён, иначе организуется итерационный процесс, на каждой итерации которого интервал поиска корня функции уменьшается вдвое. Критерием выбора той или иной половины рассматриваемого интервала для дальнейшего поиска является условие, что непрерывная функция  принимает значения разных знаков на концах подынтервалов либо </a:t>
            </a:r>
          </a:p>
          <a:p>
            <a:pPr eaLnBrk="1" hangingPunct="1">
              <a:lnSpc>
                <a:spcPct val="90000"/>
              </a:lnSpc>
              <a:buFont typeface="Wingdings" panose="05000000000000000000" pitchFamily="2" charset="2"/>
              <a:buNone/>
            </a:pPr>
            <a:r>
              <a:rPr lang="ru-RU" altLang="ru-RU" sz="2600"/>
              <a:t>                                       ,   либо                            . </a:t>
            </a:r>
          </a:p>
        </p:txBody>
      </p:sp>
      <p:sp>
        <p:nvSpPr>
          <p:cNvPr id="17411" name="Rectangle 4">
            <a:extLst>
              <a:ext uri="{FF2B5EF4-FFF2-40B4-BE49-F238E27FC236}">
                <a16:creationId xmlns:a16="http://schemas.microsoft.com/office/drawing/2014/main" id="{AAD3769C-4143-434B-8E9F-C2EC6B0C8394}"/>
              </a:ext>
            </a:extLst>
          </p:cNvPr>
          <p:cNvSpPr>
            <a:spLocks noGrp="1" noChangeArrowheads="1"/>
          </p:cNvSpPr>
          <p:nvPr>
            <p:ph type="title"/>
          </p:nvPr>
        </p:nvSpPr>
        <p:spPr>
          <a:xfrm>
            <a:off x="457200" y="277813"/>
            <a:ext cx="8229600" cy="774700"/>
          </a:xfrm>
          <a:noFill/>
        </p:spPr>
        <p:txBody>
          <a:bodyPr/>
          <a:lstStyle/>
          <a:p>
            <a:pPr algn="ctr" eaLnBrk="1" hangingPunct="1"/>
            <a:r>
              <a:rPr lang="ru-RU" altLang="ru-RU"/>
              <a:t>Метод - деление отрезка пополам</a:t>
            </a:r>
          </a:p>
        </p:txBody>
      </p:sp>
      <p:sp>
        <p:nvSpPr>
          <p:cNvPr id="17412" name="Rectangle 6">
            <a:extLst>
              <a:ext uri="{FF2B5EF4-FFF2-40B4-BE49-F238E27FC236}">
                <a16:creationId xmlns:a16="http://schemas.microsoft.com/office/drawing/2014/main" id="{862DAF66-4B7A-4651-8267-E279AC6F2326}"/>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7413" name="Object 5">
            <a:extLst>
              <a:ext uri="{FF2B5EF4-FFF2-40B4-BE49-F238E27FC236}">
                <a16:creationId xmlns:a16="http://schemas.microsoft.com/office/drawing/2014/main" id="{6E17646F-53EE-4539-892B-92C95198688F}"/>
              </a:ext>
            </a:extLst>
          </p:cNvPr>
          <p:cNvGraphicFramePr>
            <a:graphicFrameLocks noChangeAspect="1"/>
          </p:cNvGraphicFramePr>
          <p:nvPr/>
        </p:nvGraphicFramePr>
        <p:xfrm>
          <a:off x="3563938" y="1989138"/>
          <a:ext cx="2736850" cy="566737"/>
        </p:xfrm>
        <a:graphic>
          <a:graphicData uri="http://schemas.openxmlformats.org/presentationml/2006/ole">
            <mc:AlternateContent xmlns:mc="http://schemas.openxmlformats.org/markup-compatibility/2006">
              <mc:Choice xmlns:v="urn:schemas-microsoft-com:vml" Requires="v">
                <p:oleObj spid="_x0000_s17420" name="Формула" r:id="rId3" imgW="1053643" imgH="215806" progId="Equation.3">
                  <p:embed/>
                </p:oleObj>
              </mc:Choice>
              <mc:Fallback>
                <p:oleObj name="Формула" r:id="rId3" imgW="1053643" imgH="215806"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1989138"/>
                        <a:ext cx="273685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4" name="Rectangle 8">
            <a:extLst>
              <a:ext uri="{FF2B5EF4-FFF2-40B4-BE49-F238E27FC236}">
                <a16:creationId xmlns:a16="http://schemas.microsoft.com/office/drawing/2014/main" id="{F1843395-1128-448F-AFE5-FEC997FA5E48}"/>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7415" name="Object 7">
            <a:extLst>
              <a:ext uri="{FF2B5EF4-FFF2-40B4-BE49-F238E27FC236}">
                <a16:creationId xmlns:a16="http://schemas.microsoft.com/office/drawing/2014/main" id="{2C0320E6-112A-4046-84BB-97922D8DFCF3}"/>
              </a:ext>
            </a:extLst>
          </p:cNvPr>
          <p:cNvGraphicFramePr>
            <a:graphicFrameLocks noChangeAspect="1"/>
          </p:cNvGraphicFramePr>
          <p:nvPr/>
        </p:nvGraphicFramePr>
        <p:xfrm>
          <a:off x="5795963" y="1138238"/>
          <a:ext cx="936625" cy="615950"/>
        </p:xfrm>
        <a:graphic>
          <a:graphicData uri="http://schemas.openxmlformats.org/presentationml/2006/ole">
            <mc:AlternateContent xmlns:mc="http://schemas.openxmlformats.org/markup-compatibility/2006">
              <mc:Choice xmlns:v="urn:schemas-microsoft-com:vml" Requires="v">
                <p:oleObj spid="_x0000_s17421" name="Формула" r:id="rId5" imgW="330057" imgH="215806" progId="Equation.3">
                  <p:embed/>
                </p:oleObj>
              </mc:Choice>
              <mc:Fallback>
                <p:oleObj name="Формула" r:id="rId5" imgW="330057" imgH="215806"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5963" y="1138238"/>
                        <a:ext cx="93662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6" name="Rectangle 10">
            <a:extLst>
              <a:ext uri="{FF2B5EF4-FFF2-40B4-BE49-F238E27FC236}">
                <a16:creationId xmlns:a16="http://schemas.microsoft.com/office/drawing/2014/main" id="{93F8740F-4A24-4497-B27D-E6DDDFCAD691}"/>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7417" name="Object 9">
            <a:extLst>
              <a:ext uri="{FF2B5EF4-FFF2-40B4-BE49-F238E27FC236}">
                <a16:creationId xmlns:a16="http://schemas.microsoft.com/office/drawing/2014/main" id="{135369C1-3C80-4672-B410-1936D625A1C7}"/>
              </a:ext>
            </a:extLst>
          </p:cNvPr>
          <p:cNvGraphicFramePr>
            <a:graphicFrameLocks noChangeAspect="1"/>
          </p:cNvGraphicFramePr>
          <p:nvPr/>
        </p:nvGraphicFramePr>
        <p:xfrm>
          <a:off x="827088" y="5300663"/>
          <a:ext cx="3024187" cy="615950"/>
        </p:xfrm>
        <a:graphic>
          <a:graphicData uri="http://schemas.openxmlformats.org/presentationml/2006/ole">
            <mc:AlternateContent xmlns:mc="http://schemas.openxmlformats.org/markup-compatibility/2006">
              <mc:Choice xmlns:v="urn:schemas-microsoft-com:vml" Requires="v">
                <p:oleObj spid="_x0000_s17422" name="Формула" r:id="rId7" imgW="1079032" imgH="215806" progId="Equation.3">
                  <p:embed/>
                </p:oleObj>
              </mc:Choice>
              <mc:Fallback>
                <p:oleObj name="Формула" r:id="rId7" imgW="1079032" imgH="215806"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088" y="5300663"/>
                        <a:ext cx="3024187"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8" name="Rectangle 12">
            <a:extLst>
              <a:ext uri="{FF2B5EF4-FFF2-40B4-BE49-F238E27FC236}">
                <a16:creationId xmlns:a16="http://schemas.microsoft.com/office/drawing/2014/main" id="{BC8D2533-D725-4BB5-A832-F7EC25E36CEC}"/>
              </a:ext>
            </a:extLst>
          </p:cNvPr>
          <p:cNvSpPr>
            <a:spLocks noChangeArrowheads="1"/>
          </p:cNvSpPr>
          <p:nvPr/>
        </p:nvSpPr>
        <p:spPr bwMode="auto">
          <a:xfrm>
            <a:off x="250825" y="3573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7419" name="Object 11">
            <a:extLst>
              <a:ext uri="{FF2B5EF4-FFF2-40B4-BE49-F238E27FC236}">
                <a16:creationId xmlns:a16="http://schemas.microsoft.com/office/drawing/2014/main" id="{86F733F2-5BF3-44B7-9BFB-FFE8494E9131}"/>
              </a:ext>
            </a:extLst>
          </p:cNvPr>
          <p:cNvGraphicFramePr>
            <a:graphicFrameLocks noChangeAspect="1"/>
          </p:cNvGraphicFramePr>
          <p:nvPr/>
        </p:nvGraphicFramePr>
        <p:xfrm>
          <a:off x="5364163" y="5283200"/>
          <a:ext cx="3024187" cy="593725"/>
        </p:xfrm>
        <a:graphic>
          <a:graphicData uri="http://schemas.openxmlformats.org/presentationml/2006/ole">
            <mc:AlternateContent xmlns:mc="http://schemas.openxmlformats.org/markup-compatibility/2006">
              <mc:Choice xmlns:v="urn:schemas-microsoft-com:vml" Requires="v">
                <p:oleObj spid="_x0000_s17423" name="Формула" r:id="rId9" imgW="1117115" imgH="215806" progId="Equation.3">
                  <p:embed/>
                </p:oleObj>
              </mc:Choice>
              <mc:Fallback>
                <p:oleObj name="Формула" r:id="rId9" imgW="1117115" imgH="215806"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64163" y="5283200"/>
                        <a:ext cx="3024187"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361DF1D6-0A26-45F2-BD47-174EACC41FD8}"/>
              </a:ext>
            </a:extLst>
          </p:cNvPr>
          <p:cNvSpPr>
            <a:spLocks noGrp="1" noChangeArrowheads="1"/>
          </p:cNvSpPr>
          <p:nvPr>
            <p:ph type="body" idx="1"/>
          </p:nvPr>
        </p:nvSpPr>
        <p:spPr>
          <a:xfrm>
            <a:off x="468313" y="1052513"/>
            <a:ext cx="8229600" cy="5078412"/>
          </a:xfrm>
        </p:spPr>
        <p:txBody>
          <a:bodyPr/>
          <a:lstStyle/>
          <a:p>
            <a:pPr eaLnBrk="1" hangingPunct="1"/>
            <a:endParaRPr lang="ru-RU" altLang="ru-RU"/>
          </a:p>
        </p:txBody>
      </p:sp>
      <p:sp>
        <p:nvSpPr>
          <p:cNvPr id="23585" name="Rectangle 33">
            <a:extLst>
              <a:ext uri="{FF2B5EF4-FFF2-40B4-BE49-F238E27FC236}">
                <a16:creationId xmlns:a16="http://schemas.microsoft.com/office/drawing/2014/main" id="{B0490D34-B492-43DF-B238-87235E733094}"/>
              </a:ext>
            </a:extLst>
          </p:cNvPr>
          <p:cNvSpPr>
            <a:spLocks noChangeArrowheads="1"/>
          </p:cNvSpPr>
          <p:nvPr/>
        </p:nvSpPr>
        <p:spPr bwMode="auto">
          <a:xfrm>
            <a:off x="6281738" y="2349500"/>
            <a:ext cx="1582737" cy="3455988"/>
          </a:xfrm>
          <a:prstGeom prst="rect">
            <a:avLst/>
          </a:prstGeom>
          <a:gradFill rotWithShape="1">
            <a:gsLst>
              <a:gs pos="0">
                <a:schemeClr val="folHlink">
                  <a:alpha val="19000"/>
                </a:schemeClr>
              </a:gs>
              <a:gs pos="50000">
                <a:schemeClr val="folHlink">
                  <a:gamma/>
                  <a:shade val="46275"/>
                  <a:invGamma/>
                  <a:alpha val="14999"/>
                </a:schemeClr>
              </a:gs>
              <a:gs pos="100000">
                <a:schemeClr val="folHlink">
                  <a:alpha val="19000"/>
                </a:schemeClr>
              </a:gs>
            </a:gsLst>
            <a:lin ang="0" scaled="1"/>
          </a:gra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ru-RU" altLang="ru-RU">
              <a:latin typeface="Arial" charset="0"/>
            </a:endParaRPr>
          </a:p>
        </p:txBody>
      </p:sp>
      <p:sp>
        <p:nvSpPr>
          <p:cNvPr id="23580" name="Rectangle 28">
            <a:extLst>
              <a:ext uri="{FF2B5EF4-FFF2-40B4-BE49-F238E27FC236}">
                <a16:creationId xmlns:a16="http://schemas.microsoft.com/office/drawing/2014/main" id="{705945AE-75B3-40CA-A987-B925F2CCEF8C}"/>
              </a:ext>
            </a:extLst>
          </p:cNvPr>
          <p:cNvSpPr>
            <a:spLocks noChangeArrowheads="1"/>
          </p:cNvSpPr>
          <p:nvPr/>
        </p:nvSpPr>
        <p:spPr bwMode="auto">
          <a:xfrm>
            <a:off x="1547813" y="2349500"/>
            <a:ext cx="3167062" cy="3527425"/>
          </a:xfrm>
          <a:prstGeom prst="rect">
            <a:avLst/>
          </a:prstGeom>
          <a:gradFill rotWithShape="1">
            <a:gsLst>
              <a:gs pos="0">
                <a:srgbClr val="FFFF99">
                  <a:alpha val="21999"/>
                </a:srgbClr>
              </a:gs>
              <a:gs pos="100000">
                <a:srgbClr val="767647">
                  <a:alpha val="25000"/>
                </a:srgbClr>
              </a:gs>
            </a:gsLst>
            <a:lin ang="0" scaled="1"/>
          </a:gra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8437" name="Rectangle 2">
            <a:extLst>
              <a:ext uri="{FF2B5EF4-FFF2-40B4-BE49-F238E27FC236}">
                <a16:creationId xmlns:a16="http://schemas.microsoft.com/office/drawing/2014/main" id="{0AF59F39-4AF8-481D-B2E0-B1F339EB9F13}"/>
              </a:ext>
            </a:extLst>
          </p:cNvPr>
          <p:cNvSpPr>
            <a:spLocks noGrp="1" noChangeArrowheads="1"/>
          </p:cNvSpPr>
          <p:nvPr>
            <p:ph type="title"/>
          </p:nvPr>
        </p:nvSpPr>
        <p:spPr>
          <a:xfrm>
            <a:off x="457200" y="277813"/>
            <a:ext cx="8229600" cy="703262"/>
          </a:xfrm>
        </p:spPr>
        <p:txBody>
          <a:bodyPr/>
          <a:lstStyle/>
          <a:p>
            <a:pPr algn="ctr" eaLnBrk="1" hangingPunct="1"/>
            <a:r>
              <a:rPr lang="ru-RU" altLang="ru-RU" sz="4000"/>
              <a:t>Метод - деление отрезка пополам</a:t>
            </a:r>
          </a:p>
        </p:txBody>
      </p:sp>
      <p:sp>
        <p:nvSpPr>
          <p:cNvPr id="18438" name="Line 4">
            <a:extLst>
              <a:ext uri="{FF2B5EF4-FFF2-40B4-BE49-F238E27FC236}">
                <a16:creationId xmlns:a16="http://schemas.microsoft.com/office/drawing/2014/main" id="{E77F0BB9-6889-4225-9B8C-7A47D9092353}"/>
              </a:ext>
            </a:extLst>
          </p:cNvPr>
          <p:cNvSpPr>
            <a:spLocks noChangeShapeType="1"/>
          </p:cNvSpPr>
          <p:nvPr/>
        </p:nvSpPr>
        <p:spPr bwMode="auto">
          <a:xfrm>
            <a:off x="900113" y="1916113"/>
            <a:ext cx="0" cy="39608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8439" name="Line 5">
            <a:extLst>
              <a:ext uri="{FF2B5EF4-FFF2-40B4-BE49-F238E27FC236}">
                <a16:creationId xmlns:a16="http://schemas.microsoft.com/office/drawing/2014/main" id="{91F9BD6D-F0DF-47D6-9500-F9A31F9CE8BE}"/>
              </a:ext>
            </a:extLst>
          </p:cNvPr>
          <p:cNvSpPr>
            <a:spLocks noChangeShapeType="1"/>
          </p:cNvSpPr>
          <p:nvPr/>
        </p:nvSpPr>
        <p:spPr bwMode="auto">
          <a:xfrm>
            <a:off x="900113" y="4149725"/>
            <a:ext cx="72723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8440" name="Freeform 12">
            <a:extLst>
              <a:ext uri="{FF2B5EF4-FFF2-40B4-BE49-F238E27FC236}">
                <a16:creationId xmlns:a16="http://schemas.microsoft.com/office/drawing/2014/main" id="{0DE2FB7C-8BCF-47F2-B5C8-5689D2C97DD8}"/>
              </a:ext>
            </a:extLst>
          </p:cNvPr>
          <p:cNvSpPr>
            <a:spLocks/>
          </p:cNvSpPr>
          <p:nvPr/>
        </p:nvSpPr>
        <p:spPr bwMode="auto">
          <a:xfrm>
            <a:off x="1547813" y="1773238"/>
            <a:ext cx="6337300" cy="3743325"/>
          </a:xfrm>
          <a:custGeom>
            <a:avLst/>
            <a:gdLst>
              <a:gd name="T0" fmla="*/ 0 w 3357"/>
              <a:gd name="T1" fmla="*/ 3743325 h 1814"/>
              <a:gd name="T2" fmla="*/ 4453289 w 3357"/>
              <a:gd name="T3" fmla="*/ 2152309 h 1814"/>
              <a:gd name="T4" fmla="*/ 6337300 w 3357"/>
              <a:gd name="T5" fmla="*/ 0 h 1814"/>
              <a:gd name="T6" fmla="*/ 0 60000 65536"/>
              <a:gd name="T7" fmla="*/ 0 60000 65536"/>
              <a:gd name="T8" fmla="*/ 0 60000 65536"/>
            </a:gdLst>
            <a:ahLst/>
            <a:cxnLst>
              <a:cxn ang="T6">
                <a:pos x="T0" y="T1"/>
              </a:cxn>
              <a:cxn ang="T7">
                <a:pos x="T2" y="T3"/>
              </a:cxn>
              <a:cxn ang="T8">
                <a:pos x="T4" y="T5"/>
              </a:cxn>
            </a:cxnLst>
            <a:rect l="0" t="0" r="r" b="b"/>
            <a:pathLst>
              <a:path w="3357" h="1814">
                <a:moveTo>
                  <a:pt x="0" y="1814"/>
                </a:moveTo>
                <a:cubicBezTo>
                  <a:pt x="899" y="1579"/>
                  <a:pt x="1799" y="1345"/>
                  <a:pt x="2359" y="1043"/>
                </a:cubicBezTo>
                <a:cubicBezTo>
                  <a:pt x="2919" y="741"/>
                  <a:pt x="3138" y="370"/>
                  <a:pt x="3357" y="0"/>
                </a:cubicBezTo>
              </a:path>
            </a:pathLst>
          </a:custGeom>
          <a:noFill/>
          <a:ln w="31750"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8441" name="Line 13">
            <a:extLst>
              <a:ext uri="{FF2B5EF4-FFF2-40B4-BE49-F238E27FC236}">
                <a16:creationId xmlns:a16="http://schemas.microsoft.com/office/drawing/2014/main" id="{518B9922-782F-4A33-B4CA-EC8249CEA954}"/>
              </a:ext>
            </a:extLst>
          </p:cNvPr>
          <p:cNvSpPr>
            <a:spLocks noChangeShapeType="1"/>
          </p:cNvSpPr>
          <p:nvPr/>
        </p:nvSpPr>
        <p:spPr bwMode="auto">
          <a:xfrm flipV="1">
            <a:off x="1547813" y="4149725"/>
            <a:ext cx="0" cy="13668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8442" name="Line 14">
            <a:extLst>
              <a:ext uri="{FF2B5EF4-FFF2-40B4-BE49-F238E27FC236}">
                <a16:creationId xmlns:a16="http://schemas.microsoft.com/office/drawing/2014/main" id="{6B314DC9-FB3D-4BB6-940B-45FBD93A4285}"/>
              </a:ext>
            </a:extLst>
          </p:cNvPr>
          <p:cNvSpPr>
            <a:spLocks noChangeShapeType="1"/>
          </p:cNvSpPr>
          <p:nvPr/>
        </p:nvSpPr>
        <p:spPr bwMode="auto">
          <a:xfrm>
            <a:off x="7885113" y="1773238"/>
            <a:ext cx="0" cy="23764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8443" name="Line 15">
            <a:extLst>
              <a:ext uri="{FF2B5EF4-FFF2-40B4-BE49-F238E27FC236}">
                <a16:creationId xmlns:a16="http://schemas.microsoft.com/office/drawing/2014/main" id="{3FB53E01-69F9-4E05-943B-F12DF450AAA4}"/>
              </a:ext>
            </a:extLst>
          </p:cNvPr>
          <p:cNvSpPr>
            <a:spLocks noChangeShapeType="1"/>
          </p:cNvSpPr>
          <p:nvPr/>
        </p:nvSpPr>
        <p:spPr bwMode="auto">
          <a:xfrm>
            <a:off x="4716463" y="4149725"/>
            <a:ext cx="0"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8444" name="Rectangle 20">
            <a:extLst>
              <a:ext uri="{FF2B5EF4-FFF2-40B4-BE49-F238E27FC236}">
                <a16:creationId xmlns:a16="http://schemas.microsoft.com/office/drawing/2014/main" id="{3F3B9172-DA26-49A6-8215-E9018DD0201E}"/>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3571" name="Object 19">
            <a:extLst>
              <a:ext uri="{FF2B5EF4-FFF2-40B4-BE49-F238E27FC236}">
                <a16:creationId xmlns:a16="http://schemas.microsoft.com/office/drawing/2014/main" id="{7EAEC4E0-94A5-4EA4-B1ED-557A0AD38D62}"/>
              </a:ext>
            </a:extLst>
          </p:cNvPr>
          <p:cNvGraphicFramePr>
            <a:graphicFrameLocks noChangeAspect="1"/>
          </p:cNvGraphicFramePr>
          <p:nvPr/>
        </p:nvGraphicFramePr>
        <p:xfrm>
          <a:off x="1187450" y="4221163"/>
          <a:ext cx="312738" cy="360362"/>
        </p:xfrm>
        <a:graphic>
          <a:graphicData uri="http://schemas.openxmlformats.org/presentationml/2006/ole">
            <mc:AlternateContent xmlns:mc="http://schemas.openxmlformats.org/markup-compatibility/2006">
              <mc:Choice xmlns:v="urn:schemas-microsoft-com:vml" Requires="v">
                <p:oleObj spid="_x0000_s18473" name="Формула" r:id="rId3" imgW="126835" imgH="139518" progId="Equation.3">
                  <p:embed/>
                </p:oleObj>
              </mc:Choice>
              <mc:Fallback>
                <p:oleObj name="Формула" r:id="rId3" imgW="126835" imgH="139518" progId="Equation.3">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450" y="4221163"/>
                        <a:ext cx="312738"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46" name="Rectangle 22">
            <a:extLst>
              <a:ext uri="{FF2B5EF4-FFF2-40B4-BE49-F238E27FC236}">
                <a16:creationId xmlns:a16="http://schemas.microsoft.com/office/drawing/2014/main" id="{6F5A8666-121E-4E86-A634-0C450DC1BEE0}"/>
              </a:ext>
            </a:extLst>
          </p:cNvPr>
          <p:cNvSpPr>
            <a:spLocks noChangeArrowheads="1"/>
          </p:cNvSpPr>
          <p:nvPr/>
        </p:nvSpPr>
        <p:spPr bwMode="auto">
          <a:xfrm>
            <a:off x="0" y="3141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3573" name="Object 21">
            <a:extLst>
              <a:ext uri="{FF2B5EF4-FFF2-40B4-BE49-F238E27FC236}">
                <a16:creationId xmlns:a16="http://schemas.microsoft.com/office/drawing/2014/main" id="{C5199251-5BE7-40D2-AC11-47E8310B59FB}"/>
              </a:ext>
            </a:extLst>
          </p:cNvPr>
          <p:cNvGraphicFramePr>
            <a:graphicFrameLocks noChangeAspect="1"/>
          </p:cNvGraphicFramePr>
          <p:nvPr/>
        </p:nvGraphicFramePr>
        <p:xfrm>
          <a:off x="7808913" y="4149725"/>
          <a:ext cx="320675" cy="469900"/>
        </p:xfrm>
        <a:graphic>
          <a:graphicData uri="http://schemas.openxmlformats.org/presentationml/2006/ole">
            <mc:AlternateContent xmlns:mc="http://schemas.openxmlformats.org/markup-compatibility/2006">
              <mc:Choice xmlns:v="urn:schemas-microsoft-com:vml" Requires="v">
                <p:oleObj spid="_x0000_s18474" name="Формула" r:id="rId5" imgW="126725" imgH="177415" progId="Equation.3">
                  <p:embed/>
                </p:oleObj>
              </mc:Choice>
              <mc:Fallback>
                <p:oleObj name="Формула" r:id="rId5" imgW="126725" imgH="177415" progId="Equation.3">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08913" y="4149725"/>
                        <a:ext cx="3206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48" name="Rectangle 24">
            <a:extLst>
              <a:ext uri="{FF2B5EF4-FFF2-40B4-BE49-F238E27FC236}">
                <a16:creationId xmlns:a16="http://schemas.microsoft.com/office/drawing/2014/main" id="{BD4F633D-D8B2-46F7-B156-29D307F59432}"/>
              </a:ext>
            </a:extLst>
          </p:cNvPr>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3575" name="Object 23">
            <a:extLst>
              <a:ext uri="{FF2B5EF4-FFF2-40B4-BE49-F238E27FC236}">
                <a16:creationId xmlns:a16="http://schemas.microsoft.com/office/drawing/2014/main" id="{F5CB7222-6660-405A-8884-8DBB436D66E4}"/>
              </a:ext>
            </a:extLst>
          </p:cNvPr>
          <p:cNvGraphicFramePr>
            <a:graphicFrameLocks noChangeAspect="1"/>
          </p:cNvGraphicFramePr>
          <p:nvPr/>
        </p:nvGraphicFramePr>
        <p:xfrm>
          <a:off x="4427538" y="3357563"/>
          <a:ext cx="615950" cy="669925"/>
        </p:xfrm>
        <a:graphic>
          <a:graphicData uri="http://schemas.openxmlformats.org/presentationml/2006/ole">
            <mc:AlternateContent xmlns:mc="http://schemas.openxmlformats.org/markup-compatibility/2006">
              <mc:Choice xmlns:v="urn:schemas-microsoft-com:vml" Requires="v">
                <p:oleObj spid="_x0000_s18475" name="Формула" r:id="rId7" imgW="215713" imgH="241091" progId="Equation.3">
                  <p:embed/>
                </p:oleObj>
              </mc:Choice>
              <mc:Fallback>
                <p:oleObj name="Формула" r:id="rId7" imgW="215713" imgH="241091" progId="Equation.3">
                  <p:embed/>
                  <p:pic>
                    <p:nvPicPr>
                      <p:cNvPr id="0" name="Object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7538" y="3357563"/>
                        <a:ext cx="6159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77" name="Oval 25">
            <a:extLst>
              <a:ext uri="{FF2B5EF4-FFF2-40B4-BE49-F238E27FC236}">
                <a16:creationId xmlns:a16="http://schemas.microsoft.com/office/drawing/2014/main" id="{9491C450-8FCB-4E82-9F6A-EA94AB107858}"/>
              </a:ext>
            </a:extLst>
          </p:cNvPr>
          <p:cNvSpPr>
            <a:spLocks noChangeArrowheads="1"/>
          </p:cNvSpPr>
          <p:nvPr/>
        </p:nvSpPr>
        <p:spPr bwMode="auto">
          <a:xfrm>
            <a:off x="4643438" y="4076700"/>
            <a:ext cx="142875"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altLang="ru-RU"/>
          </a:p>
        </p:txBody>
      </p:sp>
      <p:sp>
        <p:nvSpPr>
          <p:cNvPr id="23578" name="Oval 26">
            <a:extLst>
              <a:ext uri="{FF2B5EF4-FFF2-40B4-BE49-F238E27FC236}">
                <a16:creationId xmlns:a16="http://schemas.microsoft.com/office/drawing/2014/main" id="{016A2A4C-C245-481C-89F5-18203F4E6DA9}"/>
              </a:ext>
            </a:extLst>
          </p:cNvPr>
          <p:cNvSpPr>
            <a:spLocks noChangeArrowheads="1"/>
          </p:cNvSpPr>
          <p:nvPr/>
        </p:nvSpPr>
        <p:spPr bwMode="auto">
          <a:xfrm>
            <a:off x="7812088" y="4076700"/>
            <a:ext cx="142875"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3579" name="Oval 27">
            <a:extLst>
              <a:ext uri="{FF2B5EF4-FFF2-40B4-BE49-F238E27FC236}">
                <a16:creationId xmlns:a16="http://schemas.microsoft.com/office/drawing/2014/main" id="{5B74A18C-D45D-4D13-A081-62AA490D10C9}"/>
              </a:ext>
            </a:extLst>
          </p:cNvPr>
          <p:cNvSpPr>
            <a:spLocks noChangeArrowheads="1"/>
          </p:cNvSpPr>
          <p:nvPr/>
        </p:nvSpPr>
        <p:spPr bwMode="auto">
          <a:xfrm>
            <a:off x="1476375" y="4076700"/>
            <a:ext cx="142875"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8453" name="Rectangle 30">
            <a:extLst>
              <a:ext uri="{FF2B5EF4-FFF2-40B4-BE49-F238E27FC236}">
                <a16:creationId xmlns:a16="http://schemas.microsoft.com/office/drawing/2014/main" id="{DA9ECAFA-60A8-42BC-AD59-DE61E9EEBBFA}"/>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3581" name="Object 29">
            <a:extLst>
              <a:ext uri="{FF2B5EF4-FFF2-40B4-BE49-F238E27FC236}">
                <a16:creationId xmlns:a16="http://schemas.microsoft.com/office/drawing/2014/main" id="{FF28057D-1844-4CD3-9158-19418609C7AE}"/>
              </a:ext>
            </a:extLst>
          </p:cNvPr>
          <p:cNvGraphicFramePr>
            <a:graphicFrameLocks noChangeAspect="1"/>
          </p:cNvGraphicFramePr>
          <p:nvPr/>
        </p:nvGraphicFramePr>
        <p:xfrm>
          <a:off x="1979613" y="2708275"/>
          <a:ext cx="2311400" cy="584200"/>
        </p:xfrm>
        <a:graphic>
          <a:graphicData uri="http://schemas.openxmlformats.org/presentationml/2006/ole">
            <mc:AlternateContent xmlns:mc="http://schemas.openxmlformats.org/markup-compatibility/2006">
              <mc:Choice xmlns:v="urn:schemas-microsoft-com:vml" Requires="v">
                <p:oleObj spid="_x0000_s18476" name="Формула" r:id="rId9" imgW="939392" imgH="241195" progId="Equation.3">
                  <p:embed/>
                </p:oleObj>
              </mc:Choice>
              <mc:Fallback>
                <p:oleObj name="Формула" r:id="rId9" imgW="939392" imgH="241195" progId="Equation.3">
                  <p:embed/>
                  <p:pic>
                    <p:nvPicPr>
                      <p:cNvPr id="0" name="Object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79613" y="2708275"/>
                        <a:ext cx="2311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84" name="Oval 32">
            <a:extLst>
              <a:ext uri="{FF2B5EF4-FFF2-40B4-BE49-F238E27FC236}">
                <a16:creationId xmlns:a16="http://schemas.microsoft.com/office/drawing/2014/main" id="{681657FE-90F5-4803-B1FA-11584134CD1B}"/>
              </a:ext>
            </a:extLst>
          </p:cNvPr>
          <p:cNvSpPr>
            <a:spLocks noChangeArrowheads="1"/>
          </p:cNvSpPr>
          <p:nvPr/>
        </p:nvSpPr>
        <p:spPr bwMode="auto">
          <a:xfrm>
            <a:off x="6191250" y="4057650"/>
            <a:ext cx="142875"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8456" name="Rectangle 35">
            <a:extLst>
              <a:ext uri="{FF2B5EF4-FFF2-40B4-BE49-F238E27FC236}">
                <a16:creationId xmlns:a16="http://schemas.microsoft.com/office/drawing/2014/main" id="{4C882F07-1564-4C81-B211-73747CF823A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3586" name="Object 34">
            <a:extLst>
              <a:ext uri="{FF2B5EF4-FFF2-40B4-BE49-F238E27FC236}">
                <a16:creationId xmlns:a16="http://schemas.microsoft.com/office/drawing/2014/main" id="{3B7C4FCF-90FB-4B2B-9DA7-AACBF29F4B3E}"/>
              </a:ext>
            </a:extLst>
          </p:cNvPr>
          <p:cNvGraphicFramePr>
            <a:graphicFrameLocks noChangeAspect="1"/>
          </p:cNvGraphicFramePr>
          <p:nvPr/>
        </p:nvGraphicFramePr>
        <p:xfrm>
          <a:off x="4859338" y="1700213"/>
          <a:ext cx="2449512" cy="619125"/>
        </p:xfrm>
        <a:graphic>
          <a:graphicData uri="http://schemas.openxmlformats.org/presentationml/2006/ole">
            <mc:AlternateContent xmlns:mc="http://schemas.openxmlformats.org/markup-compatibility/2006">
              <mc:Choice xmlns:v="urn:schemas-microsoft-com:vml" Requires="v">
                <p:oleObj spid="_x0000_s18477" name="Формула" r:id="rId11" imgW="939392" imgH="241195" progId="Equation.3">
                  <p:embed/>
                </p:oleObj>
              </mc:Choice>
              <mc:Fallback>
                <p:oleObj name="Формула" r:id="rId11" imgW="939392" imgH="241195" progId="Equation.3">
                  <p:embed/>
                  <p:pic>
                    <p:nvPicPr>
                      <p:cNvPr id="0" name="Object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59338" y="1700213"/>
                        <a:ext cx="244951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88" name="Oval 36">
            <a:extLst>
              <a:ext uri="{FF2B5EF4-FFF2-40B4-BE49-F238E27FC236}">
                <a16:creationId xmlns:a16="http://schemas.microsoft.com/office/drawing/2014/main" id="{5F4884B2-4690-40DC-BE4C-2760AFED9F1C}"/>
              </a:ext>
            </a:extLst>
          </p:cNvPr>
          <p:cNvSpPr>
            <a:spLocks noChangeArrowheads="1"/>
          </p:cNvSpPr>
          <p:nvPr/>
        </p:nvSpPr>
        <p:spPr bwMode="auto">
          <a:xfrm>
            <a:off x="1476375" y="5445125"/>
            <a:ext cx="142875"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3589" name="Oval 37">
            <a:extLst>
              <a:ext uri="{FF2B5EF4-FFF2-40B4-BE49-F238E27FC236}">
                <a16:creationId xmlns:a16="http://schemas.microsoft.com/office/drawing/2014/main" id="{DBAE1E87-C0BE-44D1-AE6A-1BA7C731D8F3}"/>
              </a:ext>
            </a:extLst>
          </p:cNvPr>
          <p:cNvSpPr>
            <a:spLocks noChangeArrowheads="1"/>
          </p:cNvSpPr>
          <p:nvPr/>
        </p:nvSpPr>
        <p:spPr bwMode="auto">
          <a:xfrm>
            <a:off x="4643438" y="4437063"/>
            <a:ext cx="142875"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3590" name="Oval 38">
            <a:extLst>
              <a:ext uri="{FF2B5EF4-FFF2-40B4-BE49-F238E27FC236}">
                <a16:creationId xmlns:a16="http://schemas.microsoft.com/office/drawing/2014/main" id="{B85BFB7E-A1C1-4C38-9652-4665ABA28C18}"/>
              </a:ext>
            </a:extLst>
          </p:cNvPr>
          <p:cNvSpPr>
            <a:spLocks noChangeArrowheads="1"/>
          </p:cNvSpPr>
          <p:nvPr/>
        </p:nvSpPr>
        <p:spPr bwMode="auto">
          <a:xfrm>
            <a:off x="6194425" y="3702050"/>
            <a:ext cx="142875" cy="144463"/>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8461" name="Rectangle 40">
            <a:extLst>
              <a:ext uri="{FF2B5EF4-FFF2-40B4-BE49-F238E27FC236}">
                <a16:creationId xmlns:a16="http://schemas.microsoft.com/office/drawing/2014/main" id="{55875CAB-D270-4DE5-AE9D-3E70D3D685D4}"/>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8462" name="Object 39">
            <a:extLst>
              <a:ext uri="{FF2B5EF4-FFF2-40B4-BE49-F238E27FC236}">
                <a16:creationId xmlns:a16="http://schemas.microsoft.com/office/drawing/2014/main" id="{1E41AB92-E58D-463A-BEBA-713A92D1F7F0}"/>
              </a:ext>
            </a:extLst>
          </p:cNvPr>
          <p:cNvGraphicFramePr>
            <a:graphicFrameLocks noChangeAspect="1"/>
          </p:cNvGraphicFramePr>
          <p:nvPr/>
        </p:nvGraphicFramePr>
        <p:xfrm>
          <a:off x="971550" y="1643063"/>
          <a:ext cx="936625" cy="546100"/>
        </p:xfrm>
        <a:graphic>
          <a:graphicData uri="http://schemas.openxmlformats.org/presentationml/2006/ole">
            <mc:AlternateContent xmlns:mc="http://schemas.openxmlformats.org/markup-compatibility/2006">
              <mc:Choice xmlns:v="urn:schemas-microsoft-com:vml" Requires="v">
                <p:oleObj spid="_x0000_s18478" name="Формула" r:id="rId13" imgW="342751" imgH="203112" progId="Equation.3">
                  <p:embed/>
                </p:oleObj>
              </mc:Choice>
              <mc:Fallback>
                <p:oleObj name="Формула" r:id="rId13" imgW="342751" imgH="203112" progId="Equation.3">
                  <p:embed/>
                  <p:pic>
                    <p:nvPicPr>
                      <p:cNvPr id="0" name="Object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71550" y="1643063"/>
                        <a:ext cx="93662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63" name="Rectangle 42">
            <a:extLst>
              <a:ext uri="{FF2B5EF4-FFF2-40B4-BE49-F238E27FC236}">
                <a16:creationId xmlns:a16="http://schemas.microsoft.com/office/drawing/2014/main" id="{B0AB1F84-F47B-4EC7-BDA4-1BD0E7539884}"/>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8464" name="Object 41">
            <a:extLst>
              <a:ext uri="{FF2B5EF4-FFF2-40B4-BE49-F238E27FC236}">
                <a16:creationId xmlns:a16="http://schemas.microsoft.com/office/drawing/2014/main" id="{383348C5-2497-4743-8C85-80929710410A}"/>
              </a:ext>
            </a:extLst>
          </p:cNvPr>
          <p:cNvGraphicFramePr>
            <a:graphicFrameLocks noChangeAspect="1"/>
          </p:cNvGraphicFramePr>
          <p:nvPr/>
        </p:nvGraphicFramePr>
        <p:xfrm>
          <a:off x="8027988" y="3644900"/>
          <a:ext cx="311150" cy="358775"/>
        </p:xfrm>
        <a:graphic>
          <a:graphicData uri="http://schemas.openxmlformats.org/presentationml/2006/ole">
            <mc:AlternateContent xmlns:mc="http://schemas.openxmlformats.org/markup-compatibility/2006">
              <mc:Choice xmlns:v="urn:schemas-microsoft-com:vml" Requires="v">
                <p:oleObj spid="_x0000_s18479" name="Формула" r:id="rId15" imgW="126835" imgH="139518" progId="Equation.3">
                  <p:embed/>
                </p:oleObj>
              </mc:Choice>
              <mc:Fallback>
                <p:oleObj name="Формула" r:id="rId15" imgW="126835" imgH="139518" progId="Equation.3">
                  <p:embed/>
                  <p:pic>
                    <p:nvPicPr>
                      <p:cNvPr id="0" name="Object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027988" y="3644900"/>
                        <a:ext cx="3111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65" name="Rectangle 44">
            <a:extLst>
              <a:ext uri="{FF2B5EF4-FFF2-40B4-BE49-F238E27FC236}">
                <a16:creationId xmlns:a16="http://schemas.microsoft.com/office/drawing/2014/main" id="{2364ADEA-DC78-42E5-9989-118D33EB2218}"/>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3595" name="Object 43">
            <a:extLst>
              <a:ext uri="{FF2B5EF4-FFF2-40B4-BE49-F238E27FC236}">
                <a16:creationId xmlns:a16="http://schemas.microsoft.com/office/drawing/2014/main" id="{CDB27ABB-1FF7-4EAB-B08F-88370EEF0FFD}"/>
              </a:ext>
            </a:extLst>
          </p:cNvPr>
          <p:cNvGraphicFramePr>
            <a:graphicFrameLocks noChangeAspect="1"/>
          </p:cNvGraphicFramePr>
          <p:nvPr/>
        </p:nvGraphicFramePr>
        <p:xfrm>
          <a:off x="1476375" y="5457825"/>
          <a:ext cx="863600" cy="566738"/>
        </p:xfrm>
        <a:graphic>
          <a:graphicData uri="http://schemas.openxmlformats.org/presentationml/2006/ole">
            <mc:AlternateContent xmlns:mc="http://schemas.openxmlformats.org/markup-compatibility/2006">
              <mc:Choice xmlns:v="urn:schemas-microsoft-com:vml" Requires="v">
                <p:oleObj spid="_x0000_s18480" name="Формула" r:id="rId17" imgW="330057" imgH="215806" progId="Equation.3">
                  <p:embed/>
                </p:oleObj>
              </mc:Choice>
              <mc:Fallback>
                <p:oleObj name="Формула" r:id="rId17" imgW="330057" imgH="215806" progId="Equation.3">
                  <p:embed/>
                  <p:pic>
                    <p:nvPicPr>
                      <p:cNvPr id="0" name="Object 4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476375" y="5457825"/>
                        <a:ext cx="863600"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67" name="Rectangle 46">
            <a:extLst>
              <a:ext uri="{FF2B5EF4-FFF2-40B4-BE49-F238E27FC236}">
                <a16:creationId xmlns:a16="http://schemas.microsoft.com/office/drawing/2014/main" id="{F6820697-6D8D-4378-946F-34A4CA9F5709}"/>
              </a:ext>
            </a:extLst>
          </p:cNvPr>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3597" name="Object 45">
            <a:extLst>
              <a:ext uri="{FF2B5EF4-FFF2-40B4-BE49-F238E27FC236}">
                <a16:creationId xmlns:a16="http://schemas.microsoft.com/office/drawing/2014/main" id="{92ED69D4-0807-48AA-A418-F46023D6E03B}"/>
              </a:ext>
            </a:extLst>
          </p:cNvPr>
          <p:cNvGraphicFramePr>
            <a:graphicFrameLocks noChangeAspect="1"/>
          </p:cNvGraphicFramePr>
          <p:nvPr/>
        </p:nvGraphicFramePr>
        <p:xfrm>
          <a:off x="4284663" y="4689475"/>
          <a:ext cx="1150937" cy="654050"/>
        </p:xfrm>
        <a:graphic>
          <a:graphicData uri="http://schemas.openxmlformats.org/presentationml/2006/ole">
            <mc:AlternateContent xmlns:mc="http://schemas.openxmlformats.org/markup-compatibility/2006">
              <mc:Choice xmlns:v="urn:schemas-microsoft-com:vml" Requires="v">
                <p:oleObj spid="_x0000_s18481" name="Формула" r:id="rId19" imgW="418918" imgH="241195" progId="Equation.3">
                  <p:embed/>
                </p:oleObj>
              </mc:Choice>
              <mc:Fallback>
                <p:oleObj name="Формула" r:id="rId19" imgW="418918" imgH="241195" progId="Equation.3">
                  <p:embed/>
                  <p:pic>
                    <p:nvPicPr>
                      <p:cNvPr id="0" name="Object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84663" y="4689475"/>
                        <a:ext cx="11509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99" name="Rectangle 47">
            <a:extLst>
              <a:ext uri="{FF2B5EF4-FFF2-40B4-BE49-F238E27FC236}">
                <a16:creationId xmlns:a16="http://schemas.microsoft.com/office/drawing/2014/main" id="{4A135DA3-A976-4675-BCD5-5825A518279A}"/>
              </a:ext>
            </a:extLst>
          </p:cNvPr>
          <p:cNvSpPr>
            <a:spLocks noChangeArrowheads="1"/>
          </p:cNvSpPr>
          <p:nvPr/>
        </p:nvSpPr>
        <p:spPr bwMode="auto">
          <a:xfrm>
            <a:off x="4787900" y="2349500"/>
            <a:ext cx="647700" cy="3527425"/>
          </a:xfrm>
          <a:prstGeom prst="rect">
            <a:avLst/>
          </a:prstGeom>
          <a:gradFill rotWithShape="1">
            <a:gsLst>
              <a:gs pos="0">
                <a:srgbClr val="10A5E8">
                  <a:alpha val="18999"/>
                </a:srgbClr>
              </a:gs>
              <a:gs pos="100000">
                <a:srgbClr val="074C6B">
                  <a:alpha val="15999"/>
                </a:srgbClr>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3600" name="Rectangle 48">
            <a:extLst>
              <a:ext uri="{FF2B5EF4-FFF2-40B4-BE49-F238E27FC236}">
                <a16:creationId xmlns:a16="http://schemas.microsoft.com/office/drawing/2014/main" id="{BA515F2C-BE50-4961-B7CB-1B1DD6C5193B}"/>
              </a:ext>
            </a:extLst>
          </p:cNvPr>
          <p:cNvSpPr>
            <a:spLocks noChangeArrowheads="1"/>
          </p:cNvSpPr>
          <p:nvPr/>
        </p:nvSpPr>
        <p:spPr bwMode="auto">
          <a:xfrm>
            <a:off x="5795963" y="2349500"/>
            <a:ext cx="431800" cy="3455988"/>
          </a:xfrm>
          <a:prstGeom prst="rect">
            <a:avLst/>
          </a:prstGeom>
          <a:gradFill rotWithShape="1">
            <a:gsLst>
              <a:gs pos="0">
                <a:srgbClr val="FF99FF">
                  <a:alpha val="12000"/>
                </a:srgbClr>
              </a:gs>
              <a:gs pos="50000">
                <a:srgbClr val="FF99FF">
                  <a:gamma/>
                  <a:shade val="46275"/>
                  <a:invGamma/>
                  <a:alpha val="10001"/>
                </a:srgbClr>
              </a:gs>
              <a:gs pos="100000">
                <a:srgbClr val="FF99FF">
                  <a:alpha val="12000"/>
                </a:srgbClr>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ru-RU">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3577"/>
                                        </p:tgtEl>
                                        <p:attrNameLst>
                                          <p:attrName>style.visibility</p:attrName>
                                        </p:attrNameLst>
                                      </p:cBhvr>
                                      <p:to>
                                        <p:strVal val="visible"/>
                                      </p:to>
                                    </p:set>
                                    <p:animEffect transition="in" filter="wipe(down)">
                                      <p:cBhvr>
                                        <p:cTn id="7" dur="500"/>
                                        <p:tgtEl>
                                          <p:spTgt spid="2357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3589"/>
                                        </p:tgtEl>
                                        <p:attrNameLst>
                                          <p:attrName>style.visibility</p:attrName>
                                        </p:attrNameLst>
                                      </p:cBhvr>
                                      <p:to>
                                        <p:strVal val="visible"/>
                                      </p:to>
                                    </p:set>
                                    <p:animEffect transition="in" filter="wipe(down)">
                                      <p:cBhvr>
                                        <p:cTn id="10" dur="500"/>
                                        <p:tgtEl>
                                          <p:spTgt spid="23589"/>
                                        </p:tgtEl>
                                      </p:cBhvr>
                                    </p:animEffect>
                                  </p:childTnLst>
                                </p:cTn>
                              </p:par>
                              <p:par>
                                <p:cTn id="11" presetID="22" presetClass="entr" presetSubtype="4" fill="hold" nodeType="withEffect">
                                  <p:stCondLst>
                                    <p:cond delay="0"/>
                                  </p:stCondLst>
                                  <p:childTnLst>
                                    <p:set>
                                      <p:cBhvr>
                                        <p:cTn id="12" dur="1" fill="hold">
                                          <p:stCondLst>
                                            <p:cond delay="0"/>
                                          </p:stCondLst>
                                        </p:cTn>
                                        <p:tgtEl>
                                          <p:spTgt spid="23575"/>
                                        </p:tgtEl>
                                        <p:attrNameLst>
                                          <p:attrName>style.visibility</p:attrName>
                                        </p:attrNameLst>
                                      </p:cBhvr>
                                      <p:to>
                                        <p:strVal val="visible"/>
                                      </p:to>
                                    </p:set>
                                    <p:animEffect transition="in" filter="wipe(down)">
                                      <p:cBhvr>
                                        <p:cTn id="13" dur="500"/>
                                        <p:tgtEl>
                                          <p:spTgt spid="2357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nodeType="clickEffect">
                                  <p:stCondLst>
                                    <p:cond delay="0"/>
                                  </p:stCondLst>
                                  <p:childTnLst>
                                    <p:set>
                                      <p:cBhvr>
                                        <p:cTn id="17" dur="1" fill="hold">
                                          <p:stCondLst>
                                            <p:cond delay="0"/>
                                          </p:stCondLst>
                                        </p:cTn>
                                        <p:tgtEl>
                                          <p:spTgt spid="23597"/>
                                        </p:tgtEl>
                                        <p:attrNameLst>
                                          <p:attrName>style.visibility</p:attrName>
                                        </p:attrNameLst>
                                      </p:cBhvr>
                                      <p:to>
                                        <p:strVal val="visible"/>
                                      </p:to>
                                    </p:set>
                                    <p:animEffect transition="in" filter="wipe(down)">
                                      <p:cBhvr>
                                        <p:cTn id="18" dur="500"/>
                                        <p:tgtEl>
                                          <p:spTgt spid="2359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nodeType="clickEffect">
                                  <p:stCondLst>
                                    <p:cond delay="0"/>
                                  </p:stCondLst>
                                  <p:childTnLst>
                                    <p:set>
                                      <p:cBhvr>
                                        <p:cTn id="22" dur="1" fill="hold">
                                          <p:stCondLst>
                                            <p:cond delay="0"/>
                                          </p:stCondLst>
                                        </p:cTn>
                                        <p:tgtEl>
                                          <p:spTgt spid="23581"/>
                                        </p:tgtEl>
                                        <p:attrNameLst>
                                          <p:attrName>style.visibility</p:attrName>
                                        </p:attrNameLst>
                                      </p:cBhvr>
                                      <p:to>
                                        <p:strVal val="visible"/>
                                      </p:to>
                                    </p:set>
                                    <p:animEffect transition="in" filter="wipe(down)">
                                      <p:cBhvr>
                                        <p:cTn id="23" dur="500"/>
                                        <p:tgtEl>
                                          <p:spTgt spid="2358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23580"/>
                                        </p:tgtEl>
                                        <p:attrNameLst>
                                          <p:attrName>style.visibility</p:attrName>
                                        </p:attrNameLst>
                                      </p:cBhvr>
                                      <p:to>
                                        <p:strVal val="visible"/>
                                      </p:to>
                                    </p:set>
                                    <p:animEffect transition="in" filter="wipe(down)">
                                      <p:cBhvr>
                                        <p:cTn id="28" dur="500"/>
                                        <p:tgtEl>
                                          <p:spTgt spid="2358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23579"/>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23588"/>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0" presetClass="path" presetSubtype="0" accel="50000" decel="50000" fill="hold" nodeType="clickEffect">
                                  <p:stCondLst>
                                    <p:cond delay="0"/>
                                  </p:stCondLst>
                                  <p:childTnLst>
                                    <p:animMotion origin="layout" path="M 5.27778E-6 -7.40741E-6 L 0.36216 -7.40741E-6 " pathEditMode="relative" ptsTypes="AA">
                                      <p:cBhvr>
                                        <p:cTn id="38" dur="2000" fill="hold"/>
                                        <p:tgtEl>
                                          <p:spTgt spid="23571"/>
                                        </p:tgtEl>
                                        <p:attrNameLst>
                                          <p:attrName>ppt_x</p:attrName>
                                          <p:attrName>ppt_y</p:attrName>
                                        </p:attrNameLst>
                                      </p:cBhvr>
                                    </p:animMotion>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23584"/>
                                        </p:tgtEl>
                                        <p:attrNameLst>
                                          <p:attrName>style.visibility</p:attrName>
                                        </p:attrNameLst>
                                      </p:cBhvr>
                                      <p:to>
                                        <p:strVal val="visible"/>
                                      </p:to>
                                    </p:set>
                                    <p:animEffect transition="in" filter="wipe(down)">
                                      <p:cBhvr>
                                        <p:cTn id="43" dur="500"/>
                                        <p:tgtEl>
                                          <p:spTgt spid="23584"/>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23590"/>
                                        </p:tgtEl>
                                        <p:attrNameLst>
                                          <p:attrName>style.visibility</p:attrName>
                                        </p:attrNameLst>
                                      </p:cBhvr>
                                      <p:to>
                                        <p:strVal val="visible"/>
                                      </p:to>
                                    </p:set>
                                    <p:animEffect transition="in" filter="wipe(down)">
                                      <p:cBhvr>
                                        <p:cTn id="46" dur="500"/>
                                        <p:tgtEl>
                                          <p:spTgt spid="2359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0" presetClass="path" presetSubtype="0" accel="50000" decel="50000" fill="hold" nodeType="clickEffect">
                                  <p:stCondLst>
                                    <p:cond delay="0"/>
                                  </p:stCondLst>
                                  <p:childTnLst>
                                    <p:animMotion origin="layout" path="M 8.33333E-7 -2.22222E-6 L 0.18108 0.11551 " pathEditMode="relative" ptsTypes="AA">
                                      <p:cBhvr>
                                        <p:cTn id="50" dur="2000" fill="hold"/>
                                        <p:tgtEl>
                                          <p:spTgt spid="23575"/>
                                        </p:tgtEl>
                                        <p:attrNameLst>
                                          <p:attrName>ppt_x</p:attrName>
                                          <p:attrName>ppt_y</p:attrName>
                                        </p:attrNameLst>
                                      </p:cBhvr>
                                    </p:animMotion>
                                  </p:childTnLst>
                                </p:cTn>
                              </p:par>
                            </p:childTnLst>
                          </p:cTn>
                        </p:par>
                      </p:childTnLst>
                    </p:cTn>
                  </p:par>
                  <p:par>
                    <p:cTn id="51" fill="hold" nodeType="clickPar">
                      <p:stCondLst>
                        <p:cond delay="indefinite"/>
                      </p:stCondLst>
                      <p:childTnLst>
                        <p:par>
                          <p:cTn id="52" fill="hold" nodeType="withGroup">
                            <p:stCondLst>
                              <p:cond delay="0"/>
                            </p:stCondLst>
                            <p:childTnLst>
                              <p:par>
                                <p:cTn id="53" presetID="0" presetClass="path" presetSubtype="0" accel="50000" decel="50000" fill="hold" nodeType="clickEffect">
                                  <p:stCondLst>
                                    <p:cond delay="0"/>
                                  </p:stCondLst>
                                  <p:childTnLst>
                                    <p:animMotion origin="layout" path="M 2.5E-6 2.96296E-6 L 0.17327 -0.24144 " pathEditMode="relative" ptsTypes="AA">
                                      <p:cBhvr>
                                        <p:cTn id="54" dur="2000" fill="hold"/>
                                        <p:tgtEl>
                                          <p:spTgt spid="23597"/>
                                        </p:tgtEl>
                                        <p:attrNameLst>
                                          <p:attrName>ppt_x</p:attrName>
                                          <p:attrName>ppt_y</p:attrName>
                                        </p:attrNameLst>
                                      </p:cBhvr>
                                    </p:animMotion>
                                  </p:childTnLst>
                                </p:cTn>
                              </p:par>
                            </p:childTnLst>
                          </p:cTn>
                        </p:par>
                      </p:childTnLst>
                    </p:cTn>
                  </p:par>
                  <p:par>
                    <p:cTn id="55" fill="hold" nodeType="clickPar">
                      <p:stCondLst>
                        <p:cond delay="indefinite"/>
                      </p:stCondLst>
                      <p:childTnLst>
                        <p:par>
                          <p:cTn id="56" fill="hold" nodeType="withGroup">
                            <p:stCondLst>
                              <p:cond delay="0"/>
                            </p:stCondLst>
                            <p:childTnLst>
                              <p:par>
                                <p:cTn id="57" presetID="0" presetClass="path" presetSubtype="0" accel="50000" decel="50000" fill="hold" nodeType="clickEffect">
                                  <p:stCondLst>
                                    <p:cond delay="0"/>
                                  </p:stCondLst>
                                  <p:childTnLst>
                                    <p:animMotion origin="layout" path="M 5E-6 -7.40741E-7 L 0.28351 -0.14699 " pathEditMode="relative" ptsTypes="AA">
                                      <p:cBhvr>
                                        <p:cTn id="58" dur="2000" fill="hold"/>
                                        <p:tgtEl>
                                          <p:spTgt spid="23595"/>
                                        </p:tgtEl>
                                        <p:attrNameLst>
                                          <p:attrName>ppt_x</p:attrName>
                                          <p:attrName>ppt_y</p:attrName>
                                        </p:attrNameLst>
                                      </p:cBhvr>
                                    </p:animMotion>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4" fill="hold" nodeType="clickEffect">
                                  <p:stCondLst>
                                    <p:cond delay="0"/>
                                  </p:stCondLst>
                                  <p:childTnLst>
                                    <p:set>
                                      <p:cBhvr>
                                        <p:cTn id="62" dur="1" fill="hold">
                                          <p:stCondLst>
                                            <p:cond delay="0"/>
                                          </p:stCondLst>
                                        </p:cTn>
                                        <p:tgtEl>
                                          <p:spTgt spid="23586"/>
                                        </p:tgtEl>
                                        <p:attrNameLst>
                                          <p:attrName>style.visibility</p:attrName>
                                        </p:attrNameLst>
                                      </p:cBhvr>
                                      <p:to>
                                        <p:strVal val="visible"/>
                                      </p:to>
                                    </p:set>
                                    <p:animEffect transition="in" filter="wipe(down)">
                                      <p:cBhvr>
                                        <p:cTn id="63" dur="500"/>
                                        <p:tgtEl>
                                          <p:spTgt spid="23586"/>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23585"/>
                                        </p:tgtEl>
                                        <p:attrNameLst>
                                          <p:attrName>style.visibility</p:attrName>
                                        </p:attrNameLst>
                                      </p:cBhvr>
                                      <p:to>
                                        <p:strVal val="visible"/>
                                      </p:to>
                                    </p:set>
                                    <p:animEffect transition="in" filter="wipe(down)">
                                      <p:cBhvr>
                                        <p:cTn id="68" dur="500"/>
                                        <p:tgtEl>
                                          <p:spTgt spid="23585"/>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0" presetClass="path" presetSubtype="0" accel="50000" decel="50000" fill="hold" nodeType="clickEffect">
                                  <p:stCondLst>
                                    <p:cond delay="0"/>
                                  </p:stCondLst>
                                  <p:childTnLst>
                                    <p:animMotion origin="layout" path="M 1.38889E-6 1.11111E-6 L -0.17327 1.11111E-6 " pathEditMode="relative" ptsTypes="AA">
                                      <p:cBhvr>
                                        <p:cTn id="72" dur="2000" fill="hold"/>
                                        <p:tgtEl>
                                          <p:spTgt spid="23573"/>
                                        </p:tgtEl>
                                        <p:attrNameLst>
                                          <p:attrName>ppt_x</p:attrName>
                                          <p:attrName>ppt_y</p:attrName>
                                        </p:attrNameLst>
                                      </p:cBhvr>
                                    </p:animMotion>
                                  </p:childTnLst>
                                </p:cTn>
                              </p:par>
                              <p:par>
                                <p:cTn id="73" presetID="1" presetClass="exit" presetSubtype="0" fill="hold" grpId="0" nodeType="withEffect">
                                  <p:stCondLst>
                                    <p:cond delay="0"/>
                                  </p:stCondLst>
                                  <p:childTnLst>
                                    <p:set>
                                      <p:cBhvr>
                                        <p:cTn id="74" dur="1" fill="hold">
                                          <p:stCondLst>
                                            <p:cond delay="0"/>
                                          </p:stCondLst>
                                        </p:cTn>
                                        <p:tgtEl>
                                          <p:spTgt spid="23578"/>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23599"/>
                                        </p:tgtEl>
                                        <p:attrNameLst>
                                          <p:attrName>style.visibility</p:attrName>
                                        </p:attrNameLst>
                                      </p:cBhvr>
                                      <p:to>
                                        <p:strVal val="visible"/>
                                      </p:to>
                                    </p:set>
                                    <p:animEffect transition="in" filter="wipe(down)">
                                      <p:cBhvr>
                                        <p:cTn id="79" dur="500"/>
                                        <p:tgtEl>
                                          <p:spTgt spid="23599"/>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2" presetClass="entr" presetSubtype="4" fill="hold" nodeType="clickEffect">
                                  <p:stCondLst>
                                    <p:cond delay="0"/>
                                  </p:stCondLst>
                                  <p:childTnLst>
                                    <p:set>
                                      <p:cBhvr>
                                        <p:cTn id="83" dur="1" fill="hold">
                                          <p:stCondLst>
                                            <p:cond delay="0"/>
                                          </p:stCondLst>
                                        </p:cTn>
                                        <p:tgtEl>
                                          <p:spTgt spid="23600"/>
                                        </p:tgtEl>
                                        <p:attrNameLst>
                                          <p:attrName>style.visibility</p:attrName>
                                        </p:attrNameLst>
                                      </p:cBhvr>
                                      <p:to>
                                        <p:strVal val="visible"/>
                                      </p:to>
                                    </p:set>
                                    <p:animEffect transition="in" filter="wipe(down)">
                                      <p:cBhvr>
                                        <p:cTn id="84" dur="500"/>
                                        <p:tgtEl>
                                          <p:spTgt spid="236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85" grpId="0" animBg="1"/>
      <p:bldP spid="23580" grpId="0" animBg="1"/>
      <p:bldP spid="23577" grpId="0" animBg="1"/>
      <p:bldP spid="23578" grpId="0" animBg="1"/>
      <p:bldP spid="23579" grpId="0" animBg="1"/>
      <p:bldP spid="23584" grpId="0" animBg="1"/>
      <p:bldP spid="23588" grpId="0" animBg="1"/>
      <p:bldP spid="23589" grpId="0" animBg="1"/>
      <p:bldP spid="23590" grpId="0" animBg="1"/>
      <p:bldP spid="2359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64D14E77-D3F8-4474-8ACB-0520A6D1C1FE}"/>
              </a:ext>
            </a:extLst>
          </p:cNvPr>
          <p:cNvSpPr>
            <a:spLocks noGrp="1" noChangeArrowheads="1"/>
          </p:cNvSpPr>
          <p:nvPr>
            <p:ph type="body" idx="1"/>
          </p:nvPr>
        </p:nvSpPr>
        <p:spPr>
          <a:xfrm>
            <a:off x="457200" y="1196975"/>
            <a:ext cx="8229600" cy="4933950"/>
          </a:xfrm>
        </p:spPr>
        <p:txBody>
          <a:bodyPr/>
          <a:lstStyle/>
          <a:p>
            <a:pPr eaLnBrk="1" hangingPunct="1"/>
            <a:r>
              <a:rPr lang="ru-RU" altLang="ru-RU" sz="2800"/>
              <a:t>Метод заключается в замене криволинейной функции  прямолинейным отрезком  </a:t>
            </a:r>
            <a:r>
              <a:rPr lang="en-US" altLang="ru-RU" sz="2800"/>
              <a:t>            </a:t>
            </a:r>
            <a:r>
              <a:rPr lang="ru-RU" altLang="ru-RU" sz="2800"/>
              <a:t>- хордой,  соединяющей точки                      и </a:t>
            </a:r>
          </a:p>
          <a:p>
            <a:pPr eaLnBrk="1" hangingPunct="1">
              <a:buFont typeface="Wingdings" panose="05000000000000000000" pitchFamily="2" charset="2"/>
              <a:buNone/>
            </a:pPr>
            <a:r>
              <a:rPr lang="ru-RU" altLang="ru-RU" sz="2800"/>
              <a:t> </a:t>
            </a:r>
          </a:p>
          <a:p>
            <a:pPr eaLnBrk="1" hangingPunct="1"/>
            <a:r>
              <a:rPr lang="ru-RU" altLang="ru-RU" sz="2800"/>
              <a:t>Уравнение прямой, проходящей через  эти две точки  записывается как</a:t>
            </a:r>
          </a:p>
          <a:p>
            <a:pPr eaLnBrk="1" hangingPunct="1">
              <a:buFont typeface="Wingdings" panose="05000000000000000000" pitchFamily="2" charset="2"/>
              <a:buNone/>
            </a:pPr>
            <a:endParaRPr lang="ru-RU" altLang="ru-RU" sz="2800"/>
          </a:p>
        </p:txBody>
      </p:sp>
      <p:sp>
        <p:nvSpPr>
          <p:cNvPr id="19459" name="Rectangle 4">
            <a:extLst>
              <a:ext uri="{FF2B5EF4-FFF2-40B4-BE49-F238E27FC236}">
                <a16:creationId xmlns:a16="http://schemas.microsoft.com/office/drawing/2014/main" id="{5FE4FB60-675B-4AC2-A9B6-C94031C3FD7D}"/>
              </a:ext>
            </a:extLst>
          </p:cNvPr>
          <p:cNvSpPr>
            <a:spLocks noGrp="1" noChangeArrowheads="1"/>
          </p:cNvSpPr>
          <p:nvPr>
            <p:ph type="title"/>
          </p:nvPr>
        </p:nvSpPr>
        <p:spPr>
          <a:xfrm>
            <a:off x="457200" y="277813"/>
            <a:ext cx="8229600" cy="847725"/>
          </a:xfrm>
          <a:noFill/>
        </p:spPr>
        <p:txBody>
          <a:bodyPr/>
          <a:lstStyle/>
          <a:p>
            <a:pPr algn="ctr" eaLnBrk="1" hangingPunct="1"/>
            <a:r>
              <a:rPr lang="ru-RU" altLang="ru-RU"/>
              <a:t>Метод хорд</a:t>
            </a:r>
          </a:p>
        </p:txBody>
      </p:sp>
      <p:sp>
        <p:nvSpPr>
          <p:cNvPr id="19460" name="Rectangle 6">
            <a:extLst>
              <a:ext uri="{FF2B5EF4-FFF2-40B4-BE49-F238E27FC236}">
                <a16:creationId xmlns:a16="http://schemas.microsoft.com/office/drawing/2014/main" id="{C3A137EE-4ED1-4E77-A93C-7B177EB478AC}"/>
              </a:ext>
            </a:extLst>
          </p:cNvPr>
          <p:cNvSpPr>
            <a:spLocks noChangeArrowheads="1"/>
          </p:cNvSpPr>
          <p:nvPr/>
        </p:nvSpPr>
        <p:spPr bwMode="auto">
          <a:xfrm>
            <a:off x="0" y="3348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9461" name="Object 5">
            <a:extLst>
              <a:ext uri="{FF2B5EF4-FFF2-40B4-BE49-F238E27FC236}">
                <a16:creationId xmlns:a16="http://schemas.microsoft.com/office/drawing/2014/main" id="{E85E5957-FBFB-4883-B9DE-3F77025E21A4}"/>
              </a:ext>
            </a:extLst>
          </p:cNvPr>
          <p:cNvGraphicFramePr>
            <a:graphicFrameLocks noChangeAspect="1"/>
          </p:cNvGraphicFramePr>
          <p:nvPr/>
        </p:nvGraphicFramePr>
        <p:xfrm>
          <a:off x="7019925" y="1612900"/>
          <a:ext cx="1079500" cy="447675"/>
        </p:xfrm>
        <a:graphic>
          <a:graphicData uri="http://schemas.openxmlformats.org/presentationml/2006/ole">
            <mc:AlternateContent xmlns:mc="http://schemas.openxmlformats.org/markup-compatibility/2006">
              <mc:Choice xmlns:v="urn:schemas-microsoft-com:vml" Requires="v">
                <p:oleObj spid="_x0000_s19468" name="Формула" r:id="rId3" imgW="393359" imgH="164957" progId="Equation.3">
                  <p:embed/>
                </p:oleObj>
              </mc:Choice>
              <mc:Fallback>
                <p:oleObj name="Формула" r:id="rId3" imgW="393359" imgH="164957"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9925" y="1612900"/>
                        <a:ext cx="1079500"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62" name="Rectangle 8">
            <a:extLst>
              <a:ext uri="{FF2B5EF4-FFF2-40B4-BE49-F238E27FC236}">
                <a16:creationId xmlns:a16="http://schemas.microsoft.com/office/drawing/2014/main" id="{17D1B208-DCFE-4927-B626-B1B394B08865}"/>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9463" name="Object 7">
            <a:extLst>
              <a:ext uri="{FF2B5EF4-FFF2-40B4-BE49-F238E27FC236}">
                <a16:creationId xmlns:a16="http://schemas.microsoft.com/office/drawing/2014/main" id="{DCDAA248-450A-4504-BECF-6B5CB829EF5F}"/>
              </a:ext>
            </a:extLst>
          </p:cNvPr>
          <p:cNvGraphicFramePr>
            <a:graphicFrameLocks noChangeAspect="1"/>
          </p:cNvGraphicFramePr>
          <p:nvPr/>
        </p:nvGraphicFramePr>
        <p:xfrm>
          <a:off x="5795963" y="2001838"/>
          <a:ext cx="1728787" cy="592137"/>
        </p:xfrm>
        <a:graphic>
          <a:graphicData uri="http://schemas.openxmlformats.org/presentationml/2006/ole">
            <mc:AlternateContent xmlns:mc="http://schemas.openxmlformats.org/markup-compatibility/2006">
              <mc:Choice xmlns:v="urn:schemas-microsoft-com:vml" Requires="v">
                <p:oleObj spid="_x0000_s19469" name="Формула" r:id="rId5" imgW="634449" imgH="215713" progId="Equation.3">
                  <p:embed/>
                </p:oleObj>
              </mc:Choice>
              <mc:Fallback>
                <p:oleObj name="Формула" r:id="rId5" imgW="634449" imgH="215713"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5963" y="2001838"/>
                        <a:ext cx="1728787"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64" name="Rectangle 10">
            <a:extLst>
              <a:ext uri="{FF2B5EF4-FFF2-40B4-BE49-F238E27FC236}">
                <a16:creationId xmlns:a16="http://schemas.microsoft.com/office/drawing/2014/main" id="{7CDC9129-C11C-472B-B2FC-59B0B19F8749}"/>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9465" name="Object 9">
            <a:extLst>
              <a:ext uri="{FF2B5EF4-FFF2-40B4-BE49-F238E27FC236}">
                <a16:creationId xmlns:a16="http://schemas.microsoft.com/office/drawing/2014/main" id="{69BE178B-2298-4BC3-8987-ADBF3718BAE7}"/>
              </a:ext>
            </a:extLst>
          </p:cNvPr>
          <p:cNvGraphicFramePr>
            <a:graphicFrameLocks noChangeAspect="1"/>
          </p:cNvGraphicFramePr>
          <p:nvPr/>
        </p:nvGraphicFramePr>
        <p:xfrm>
          <a:off x="1042988" y="2555875"/>
          <a:ext cx="1657350" cy="585788"/>
        </p:xfrm>
        <a:graphic>
          <a:graphicData uri="http://schemas.openxmlformats.org/presentationml/2006/ole">
            <mc:AlternateContent xmlns:mc="http://schemas.openxmlformats.org/markup-compatibility/2006">
              <mc:Choice xmlns:v="urn:schemas-microsoft-com:vml" Requires="v">
                <p:oleObj spid="_x0000_s19470" name="Формула" r:id="rId7" imgW="622030" imgH="215806" progId="Equation.3">
                  <p:embed/>
                </p:oleObj>
              </mc:Choice>
              <mc:Fallback>
                <p:oleObj name="Формула" r:id="rId7" imgW="622030" imgH="215806"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2988" y="2555875"/>
                        <a:ext cx="16573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66" name="Rectangle 12">
            <a:extLst>
              <a:ext uri="{FF2B5EF4-FFF2-40B4-BE49-F238E27FC236}">
                <a16:creationId xmlns:a16="http://schemas.microsoft.com/office/drawing/2014/main" id="{01A0EC99-7260-48A1-96BD-197FB8E6081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9467" name="Object 11">
            <a:extLst>
              <a:ext uri="{FF2B5EF4-FFF2-40B4-BE49-F238E27FC236}">
                <a16:creationId xmlns:a16="http://schemas.microsoft.com/office/drawing/2014/main" id="{3F7B594B-8A72-4EA2-952B-03F89ABE6D22}"/>
              </a:ext>
            </a:extLst>
          </p:cNvPr>
          <p:cNvGraphicFramePr>
            <a:graphicFrameLocks noChangeAspect="1"/>
          </p:cNvGraphicFramePr>
          <p:nvPr/>
        </p:nvGraphicFramePr>
        <p:xfrm>
          <a:off x="2268538" y="4005263"/>
          <a:ext cx="3816350" cy="1271587"/>
        </p:xfrm>
        <a:graphic>
          <a:graphicData uri="http://schemas.openxmlformats.org/presentationml/2006/ole">
            <mc:AlternateContent xmlns:mc="http://schemas.openxmlformats.org/markup-compatibility/2006">
              <mc:Choice xmlns:v="urn:schemas-microsoft-com:vml" Requires="v">
                <p:oleObj spid="_x0000_s19471" name="Формула" r:id="rId9" imgW="1257300" imgH="419100" progId="Equation.3">
                  <p:embed/>
                </p:oleObj>
              </mc:Choice>
              <mc:Fallback>
                <p:oleObj name="Формула" r:id="rId9" imgW="1257300" imgH="419100"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8538" y="4005263"/>
                        <a:ext cx="3816350" cy="127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Line 38">
            <a:extLst>
              <a:ext uri="{FF2B5EF4-FFF2-40B4-BE49-F238E27FC236}">
                <a16:creationId xmlns:a16="http://schemas.microsoft.com/office/drawing/2014/main" id="{CB8DD6E5-6052-4AC9-B4ED-F674CB8C96E7}"/>
              </a:ext>
            </a:extLst>
          </p:cNvPr>
          <p:cNvSpPr>
            <a:spLocks noChangeShapeType="1"/>
          </p:cNvSpPr>
          <p:nvPr/>
        </p:nvSpPr>
        <p:spPr bwMode="auto">
          <a:xfrm flipV="1">
            <a:off x="1331913" y="4292600"/>
            <a:ext cx="0" cy="649288"/>
          </a:xfrm>
          <a:prstGeom prst="line">
            <a:avLst/>
          </a:prstGeom>
          <a:noFill/>
          <a:ln w="9525">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83" name="Rectangle 2">
            <a:extLst>
              <a:ext uri="{FF2B5EF4-FFF2-40B4-BE49-F238E27FC236}">
                <a16:creationId xmlns:a16="http://schemas.microsoft.com/office/drawing/2014/main" id="{C91CAAA5-5B81-46D5-BE07-42F2E408D25A}"/>
              </a:ext>
            </a:extLst>
          </p:cNvPr>
          <p:cNvSpPr>
            <a:spLocks noGrp="1" noChangeArrowheads="1"/>
          </p:cNvSpPr>
          <p:nvPr>
            <p:ph type="title"/>
          </p:nvPr>
        </p:nvSpPr>
        <p:spPr/>
        <p:txBody>
          <a:bodyPr/>
          <a:lstStyle/>
          <a:p>
            <a:pPr algn="ctr" eaLnBrk="1" hangingPunct="1"/>
            <a:r>
              <a:rPr lang="ru-RU" altLang="ru-RU"/>
              <a:t>Метод хорд</a:t>
            </a:r>
          </a:p>
        </p:txBody>
      </p:sp>
      <p:sp>
        <p:nvSpPr>
          <p:cNvPr id="20484" name="Rectangle 3">
            <a:extLst>
              <a:ext uri="{FF2B5EF4-FFF2-40B4-BE49-F238E27FC236}">
                <a16:creationId xmlns:a16="http://schemas.microsoft.com/office/drawing/2014/main" id="{F1728150-D158-43D0-A653-6E3BB88CB584}"/>
              </a:ext>
            </a:extLst>
          </p:cNvPr>
          <p:cNvSpPr>
            <a:spLocks noGrp="1" noChangeArrowheads="1"/>
          </p:cNvSpPr>
          <p:nvPr>
            <p:ph type="body" idx="1"/>
          </p:nvPr>
        </p:nvSpPr>
        <p:spPr>
          <a:xfrm>
            <a:off x="468313" y="1628775"/>
            <a:ext cx="8229600" cy="4530725"/>
          </a:xfrm>
          <a:ln cap="flat">
            <a:solidFill>
              <a:schemeClr val="tx1"/>
            </a:solidFill>
            <a:prstDash val="dash"/>
            <a:miter lim="800000"/>
            <a:headEnd/>
            <a:tailEnd/>
          </a:ln>
        </p:spPr>
        <p:txBody>
          <a:bodyPr/>
          <a:lstStyle/>
          <a:p>
            <a:pPr eaLnBrk="1" hangingPunct="1"/>
            <a:endParaRPr lang="ru-RU" altLang="ru-RU"/>
          </a:p>
        </p:txBody>
      </p:sp>
      <p:sp>
        <p:nvSpPr>
          <p:cNvPr id="20485" name="Line 4">
            <a:extLst>
              <a:ext uri="{FF2B5EF4-FFF2-40B4-BE49-F238E27FC236}">
                <a16:creationId xmlns:a16="http://schemas.microsoft.com/office/drawing/2014/main" id="{64F5D375-C35B-4591-878D-58A8044D09E3}"/>
              </a:ext>
            </a:extLst>
          </p:cNvPr>
          <p:cNvSpPr>
            <a:spLocks noChangeShapeType="1"/>
          </p:cNvSpPr>
          <p:nvPr/>
        </p:nvSpPr>
        <p:spPr bwMode="auto">
          <a:xfrm>
            <a:off x="827088" y="1989138"/>
            <a:ext cx="0" cy="3671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86" name="Line 5">
            <a:extLst>
              <a:ext uri="{FF2B5EF4-FFF2-40B4-BE49-F238E27FC236}">
                <a16:creationId xmlns:a16="http://schemas.microsoft.com/office/drawing/2014/main" id="{CD01A5B3-463C-4798-A1DE-173FD2FE94CB}"/>
              </a:ext>
            </a:extLst>
          </p:cNvPr>
          <p:cNvSpPr>
            <a:spLocks noChangeShapeType="1"/>
          </p:cNvSpPr>
          <p:nvPr/>
        </p:nvSpPr>
        <p:spPr bwMode="auto">
          <a:xfrm>
            <a:off x="827088" y="4292600"/>
            <a:ext cx="7632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87" name="Freeform 6">
            <a:extLst>
              <a:ext uri="{FF2B5EF4-FFF2-40B4-BE49-F238E27FC236}">
                <a16:creationId xmlns:a16="http://schemas.microsoft.com/office/drawing/2014/main" id="{E0748193-9C3B-439F-A03E-B4A444DDB845}"/>
              </a:ext>
            </a:extLst>
          </p:cNvPr>
          <p:cNvSpPr>
            <a:spLocks/>
          </p:cNvSpPr>
          <p:nvPr/>
        </p:nvSpPr>
        <p:spPr bwMode="auto">
          <a:xfrm>
            <a:off x="1258888" y="2133600"/>
            <a:ext cx="6481762" cy="3203575"/>
          </a:xfrm>
          <a:custGeom>
            <a:avLst/>
            <a:gdLst>
              <a:gd name="T0" fmla="*/ 0 w 3811"/>
              <a:gd name="T1" fmla="*/ 2808288 h 2018"/>
              <a:gd name="T2" fmla="*/ 3318268 w 3811"/>
              <a:gd name="T3" fmla="*/ 2735263 h 2018"/>
              <a:gd name="T4" fmla="*/ 6481762 w 3811"/>
              <a:gd name="T5" fmla="*/ 0 h 2018"/>
              <a:gd name="T6" fmla="*/ 0 60000 65536"/>
              <a:gd name="T7" fmla="*/ 0 60000 65536"/>
              <a:gd name="T8" fmla="*/ 0 60000 65536"/>
            </a:gdLst>
            <a:ahLst/>
            <a:cxnLst>
              <a:cxn ang="T6">
                <a:pos x="T0" y="T1"/>
              </a:cxn>
              <a:cxn ang="T7">
                <a:pos x="T2" y="T3"/>
              </a:cxn>
              <a:cxn ang="T8">
                <a:pos x="T4" y="T5"/>
              </a:cxn>
            </a:cxnLst>
            <a:rect l="0" t="0" r="r" b="b"/>
            <a:pathLst>
              <a:path w="3811" h="2018">
                <a:moveTo>
                  <a:pt x="0" y="1769"/>
                </a:moveTo>
                <a:cubicBezTo>
                  <a:pt x="658" y="1893"/>
                  <a:pt x="1316" y="2018"/>
                  <a:pt x="1951" y="1723"/>
                </a:cubicBezTo>
                <a:cubicBezTo>
                  <a:pt x="2586" y="1428"/>
                  <a:pt x="3501" y="287"/>
                  <a:pt x="3811" y="0"/>
                </a:cubicBezTo>
              </a:path>
            </a:pathLst>
          </a:custGeom>
          <a:noFill/>
          <a:ln w="38100"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83" name="Line 7">
            <a:extLst>
              <a:ext uri="{FF2B5EF4-FFF2-40B4-BE49-F238E27FC236}">
                <a16:creationId xmlns:a16="http://schemas.microsoft.com/office/drawing/2014/main" id="{41DC8D6D-2E52-42BC-ACBF-A29AA347E41F}"/>
              </a:ext>
            </a:extLst>
          </p:cNvPr>
          <p:cNvSpPr>
            <a:spLocks noChangeShapeType="1"/>
          </p:cNvSpPr>
          <p:nvPr/>
        </p:nvSpPr>
        <p:spPr bwMode="auto">
          <a:xfrm flipH="1">
            <a:off x="1258888" y="2133600"/>
            <a:ext cx="6481762" cy="2808288"/>
          </a:xfrm>
          <a:prstGeom prst="line">
            <a:avLst/>
          </a:prstGeom>
          <a:noFill/>
          <a:ln w="9525">
            <a:solidFill>
              <a:schemeClr val="tx1"/>
            </a:solidFill>
            <a:prstDash val="dash"/>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84" name="Line 8">
            <a:extLst>
              <a:ext uri="{FF2B5EF4-FFF2-40B4-BE49-F238E27FC236}">
                <a16:creationId xmlns:a16="http://schemas.microsoft.com/office/drawing/2014/main" id="{A57321F1-C989-47A1-9BBE-0A906B69ABE2}"/>
              </a:ext>
            </a:extLst>
          </p:cNvPr>
          <p:cNvSpPr>
            <a:spLocks noChangeShapeType="1"/>
          </p:cNvSpPr>
          <p:nvPr/>
        </p:nvSpPr>
        <p:spPr bwMode="auto">
          <a:xfrm>
            <a:off x="2771775" y="4292600"/>
            <a:ext cx="0" cy="865188"/>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85" name="Line 9">
            <a:extLst>
              <a:ext uri="{FF2B5EF4-FFF2-40B4-BE49-F238E27FC236}">
                <a16:creationId xmlns:a16="http://schemas.microsoft.com/office/drawing/2014/main" id="{67C11C5C-DE83-4F1E-BBF2-FDBAC136A758}"/>
              </a:ext>
            </a:extLst>
          </p:cNvPr>
          <p:cNvSpPr>
            <a:spLocks noChangeShapeType="1"/>
          </p:cNvSpPr>
          <p:nvPr/>
        </p:nvSpPr>
        <p:spPr bwMode="auto">
          <a:xfrm flipH="1">
            <a:off x="2771775" y="2133600"/>
            <a:ext cx="4968875" cy="3024188"/>
          </a:xfrm>
          <a:prstGeom prst="line">
            <a:avLst/>
          </a:prstGeom>
          <a:noFill/>
          <a:ln w="9525">
            <a:solidFill>
              <a:schemeClr val="tx1"/>
            </a:solidFill>
            <a:prstDash val="dash"/>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86" name="Line 10">
            <a:extLst>
              <a:ext uri="{FF2B5EF4-FFF2-40B4-BE49-F238E27FC236}">
                <a16:creationId xmlns:a16="http://schemas.microsoft.com/office/drawing/2014/main" id="{EA594324-1557-4F9D-A4B5-877E5284D563}"/>
              </a:ext>
            </a:extLst>
          </p:cNvPr>
          <p:cNvSpPr>
            <a:spLocks noChangeShapeType="1"/>
          </p:cNvSpPr>
          <p:nvPr/>
        </p:nvSpPr>
        <p:spPr bwMode="auto">
          <a:xfrm>
            <a:off x="4211638" y="4292600"/>
            <a:ext cx="0" cy="720725"/>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88" name="Line 12">
            <a:extLst>
              <a:ext uri="{FF2B5EF4-FFF2-40B4-BE49-F238E27FC236}">
                <a16:creationId xmlns:a16="http://schemas.microsoft.com/office/drawing/2014/main" id="{7646280E-46EB-4DEA-984F-3F83896722C0}"/>
              </a:ext>
            </a:extLst>
          </p:cNvPr>
          <p:cNvSpPr>
            <a:spLocks noChangeShapeType="1"/>
          </p:cNvSpPr>
          <p:nvPr/>
        </p:nvSpPr>
        <p:spPr bwMode="auto">
          <a:xfrm flipH="1">
            <a:off x="4211638" y="2133600"/>
            <a:ext cx="3529012" cy="2879725"/>
          </a:xfrm>
          <a:prstGeom prst="line">
            <a:avLst/>
          </a:prstGeom>
          <a:noFill/>
          <a:ln w="9525">
            <a:solidFill>
              <a:schemeClr val="tx1"/>
            </a:solidFill>
            <a:prstDash val="dash"/>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89" name="Line 13">
            <a:extLst>
              <a:ext uri="{FF2B5EF4-FFF2-40B4-BE49-F238E27FC236}">
                <a16:creationId xmlns:a16="http://schemas.microsoft.com/office/drawing/2014/main" id="{D6042A59-8C56-431C-A625-16C579B37116}"/>
              </a:ext>
            </a:extLst>
          </p:cNvPr>
          <p:cNvSpPr>
            <a:spLocks noChangeShapeType="1"/>
          </p:cNvSpPr>
          <p:nvPr/>
        </p:nvSpPr>
        <p:spPr bwMode="auto">
          <a:xfrm>
            <a:off x="5076825" y="4292600"/>
            <a:ext cx="0" cy="288925"/>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4" name="Oval 16">
            <a:extLst>
              <a:ext uri="{FF2B5EF4-FFF2-40B4-BE49-F238E27FC236}">
                <a16:creationId xmlns:a16="http://schemas.microsoft.com/office/drawing/2014/main" id="{11773B23-06E1-469B-AC93-116EE7E05214}"/>
              </a:ext>
            </a:extLst>
          </p:cNvPr>
          <p:cNvSpPr>
            <a:spLocks noChangeArrowheads="1"/>
          </p:cNvSpPr>
          <p:nvPr/>
        </p:nvSpPr>
        <p:spPr bwMode="auto">
          <a:xfrm>
            <a:off x="7615238" y="2100263"/>
            <a:ext cx="144462"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0495" name="Oval 17">
            <a:extLst>
              <a:ext uri="{FF2B5EF4-FFF2-40B4-BE49-F238E27FC236}">
                <a16:creationId xmlns:a16="http://schemas.microsoft.com/office/drawing/2014/main" id="{8CDE29ED-371C-4ECC-A4B5-66B3F41E8168}"/>
              </a:ext>
            </a:extLst>
          </p:cNvPr>
          <p:cNvSpPr>
            <a:spLocks noChangeArrowheads="1"/>
          </p:cNvSpPr>
          <p:nvPr/>
        </p:nvSpPr>
        <p:spPr bwMode="auto">
          <a:xfrm>
            <a:off x="1258888" y="4868863"/>
            <a:ext cx="144462"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0496" name="Oval 18">
            <a:extLst>
              <a:ext uri="{FF2B5EF4-FFF2-40B4-BE49-F238E27FC236}">
                <a16:creationId xmlns:a16="http://schemas.microsoft.com/office/drawing/2014/main" id="{6394ECF3-A598-4641-9C89-A84E0A81E3A1}"/>
              </a:ext>
            </a:extLst>
          </p:cNvPr>
          <p:cNvSpPr>
            <a:spLocks noChangeArrowheads="1"/>
          </p:cNvSpPr>
          <p:nvPr/>
        </p:nvSpPr>
        <p:spPr bwMode="auto">
          <a:xfrm>
            <a:off x="5435600" y="4221163"/>
            <a:ext cx="144463" cy="14287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598" name="Oval 22">
            <a:extLst>
              <a:ext uri="{FF2B5EF4-FFF2-40B4-BE49-F238E27FC236}">
                <a16:creationId xmlns:a16="http://schemas.microsoft.com/office/drawing/2014/main" id="{1561F80F-CA27-40DF-A325-27739BF34AB4}"/>
              </a:ext>
            </a:extLst>
          </p:cNvPr>
          <p:cNvSpPr>
            <a:spLocks noChangeArrowheads="1"/>
          </p:cNvSpPr>
          <p:nvPr/>
        </p:nvSpPr>
        <p:spPr bwMode="auto">
          <a:xfrm>
            <a:off x="5003800" y="4221163"/>
            <a:ext cx="144463" cy="142875"/>
          </a:xfrm>
          <a:prstGeom prst="ellipse">
            <a:avLst/>
          </a:prstGeom>
          <a:solidFill>
            <a:srgbClr val="00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596" name="Oval 20">
            <a:extLst>
              <a:ext uri="{FF2B5EF4-FFF2-40B4-BE49-F238E27FC236}">
                <a16:creationId xmlns:a16="http://schemas.microsoft.com/office/drawing/2014/main" id="{1DED3A7C-FB93-4449-B5EB-D2F72658A924}"/>
              </a:ext>
            </a:extLst>
          </p:cNvPr>
          <p:cNvSpPr>
            <a:spLocks noChangeArrowheads="1"/>
          </p:cNvSpPr>
          <p:nvPr/>
        </p:nvSpPr>
        <p:spPr bwMode="auto">
          <a:xfrm>
            <a:off x="2700338" y="4221163"/>
            <a:ext cx="144462"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597" name="Oval 21">
            <a:extLst>
              <a:ext uri="{FF2B5EF4-FFF2-40B4-BE49-F238E27FC236}">
                <a16:creationId xmlns:a16="http://schemas.microsoft.com/office/drawing/2014/main" id="{8899969F-EBEB-4F91-BDF2-045A2F778EFF}"/>
              </a:ext>
            </a:extLst>
          </p:cNvPr>
          <p:cNvSpPr>
            <a:spLocks noChangeArrowheads="1"/>
          </p:cNvSpPr>
          <p:nvPr/>
        </p:nvSpPr>
        <p:spPr bwMode="auto">
          <a:xfrm>
            <a:off x="4140200" y="4221163"/>
            <a:ext cx="144463" cy="142875"/>
          </a:xfrm>
          <a:prstGeom prst="ellipse">
            <a:avLst/>
          </a:prstGeom>
          <a:solidFill>
            <a:srgbClr val="99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599" name="Oval 23">
            <a:extLst>
              <a:ext uri="{FF2B5EF4-FFF2-40B4-BE49-F238E27FC236}">
                <a16:creationId xmlns:a16="http://schemas.microsoft.com/office/drawing/2014/main" id="{C8BB09BB-2C67-42A4-A5AB-146A1EEE25EE}"/>
              </a:ext>
            </a:extLst>
          </p:cNvPr>
          <p:cNvSpPr>
            <a:spLocks noChangeArrowheads="1"/>
          </p:cNvSpPr>
          <p:nvPr/>
        </p:nvSpPr>
        <p:spPr bwMode="auto">
          <a:xfrm>
            <a:off x="2700338" y="5084763"/>
            <a:ext cx="144462"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600" name="Oval 24">
            <a:extLst>
              <a:ext uri="{FF2B5EF4-FFF2-40B4-BE49-F238E27FC236}">
                <a16:creationId xmlns:a16="http://schemas.microsoft.com/office/drawing/2014/main" id="{20958B9D-A298-48DE-989B-DC08994A9319}"/>
              </a:ext>
            </a:extLst>
          </p:cNvPr>
          <p:cNvSpPr>
            <a:spLocks noChangeArrowheads="1"/>
          </p:cNvSpPr>
          <p:nvPr/>
        </p:nvSpPr>
        <p:spPr bwMode="auto">
          <a:xfrm>
            <a:off x="4140200" y="4941888"/>
            <a:ext cx="144463"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601" name="Oval 25">
            <a:extLst>
              <a:ext uri="{FF2B5EF4-FFF2-40B4-BE49-F238E27FC236}">
                <a16:creationId xmlns:a16="http://schemas.microsoft.com/office/drawing/2014/main" id="{C9AFEA15-42BB-4588-BF46-BA8ADA854A70}"/>
              </a:ext>
            </a:extLst>
          </p:cNvPr>
          <p:cNvSpPr>
            <a:spLocks noChangeArrowheads="1"/>
          </p:cNvSpPr>
          <p:nvPr/>
        </p:nvSpPr>
        <p:spPr bwMode="auto">
          <a:xfrm>
            <a:off x="4989513" y="4546600"/>
            <a:ext cx="144462"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altLang="ru-RU"/>
          </a:p>
        </p:txBody>
      </p:sp>
      <p:sp>
        <p:nvSpPr>
          <p:cNvPr id="20503" name="Rectangle 27">
            <a:extLst>
              <a:ext uri="{FF2B5EF4-FFF2-40B4-BE49-F238E27FC236}">
                <a16:creationId xmlns:a16="http://schemas.microsoft.com/office/drawing/2014/main" id="{9117DE7D-7E97-4253-97CF-C3D68BBB7CC9}"/>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4602" name="Object 26">
            <a:extLst>
              <a:ext uri="{FF2B5EF4-FFF2-40B4-BE49-F238E27FC236}">
                <a16:creationId xmlns:a16="http://schemas.microsoft.com/office/drawing/2014/main" id="{1F3D0A2A-89F1-4F28-BE62-E860D51FA034}"/>
              </a:ext>
            </a:extLst>
          </p:cNvPr>
          <p:cNvGraphicFramePr>
            <a:graphicFrameLocks noChangeAspect="1"/>
          </p:cNvGraphicFramePr>
          <p:nvPr/>
        </p:nvGraphicFramePr>
        <p:xfrm>
          <a:off x="2484438" y="3716338"/>
          <a:ext cx="409575" cy="517525"/>
        </p:xfrm>
        <a:graphic>
          <a:graphicData uri="http://schemas.openxmlformats.org/presentationml/2006/ole">
            <mc:AlternateContent xmlns:mc="http://schemas.openxmlformats.org/markup-compatibility/2006">
              <mc:Choice xmlns:v="urn:schemas-microsoft-com:vml" Requires="v">
                <p:oleObj spid="_x0000_s20534" name="Формула" r:id="rId3" imgW="177646" imgH="228402" progId="Equation.3">
                  <p:embed/>
                </p:oleObj>
              </mc:Choice>
              <mc:Fallback>
                <p:oleObj name="Формула" r:id="rId3" imgW="177646" imgH="228402" progId="Equation.3">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3716338"/>
                        <a:ext cx="4095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05" name="Rectangle 29">
            <a:extLst>
              <a:ext uri="{FF2B5EF4-FFF2-40B4-BE49-F238E27FC236}">
                <a16:creationId xmlns:a16="http://schemas.microsoft.com/office/drawing/2014/main" id="{A227B174-892B-4ECB-8E21-38FAE110478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4604" name="Object 28">
            <a:extLst>
              <a:ext uri="{FF2B5EF4-FFF2-40B4-BE49-F238E27FC236}">
                <a16:creationId xmlns:a16="http://schemas.microsoft.com/office/drawing/2014/main" id="{C9BC1CC3-951E-48A9-83AA-7D7F4F7CA8F9}"/>
              </a:ext>
            </a:extLst>
          </p:cNvPr>
          <p:cNvGraphicFramePr>
            <a:graphicFrameLocks noChangeAspect="1"/>
          </p:cNvGraphicFramePr>
          <p:nvPr/>
        </p:nvGraphicFramePr>
        <p:xfrm>
          <a:off x="3924300" y="3751263"/>
          <a:ext cx="354013" cy="508000"/>
        </p:xfrm>
        <a:graphic>
          <a:graphicData uri="http://schemas.openxmlformats.org/presentationml/2006/ole">
            <mc:AlternateContent xmlns:mc="http://schemas.openxmlformats.org/markup-compatibility/2006">
              <mc:Choice xmlns:v="urn:schemas-microsoft-com:vml" Requires="v">
                <p:oleObj spid="_x0000_s20535" name="Формула" r:id="rId5" imgW="152268" imgH="215713" progId="Equation.3">
                  <p:embed/>
                </p:oleObj>
              </mc:Choice>
              <mc:Fallback>
                <p:oleObj name="Формула" r:id="rId5" imgW="152268" imgH="215713" progId="Equation.3">
                  <p:embed/>
                  <p:pic>
                    <p:nvPicPr>
                      <p:cNvPr id="0" name="Object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4300" y="3751263"/>
                        <a:ext cx="354013"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07" name="Rectangle 31">
            <a:extLst>
              <a:ext uri="{FF2B5EF4-FFF2-40B4-BE49-F238E27FC236}">
                <a16:creationId xmlns:a16="http://schemas.microsoft.com/office/drawing/2014/main" id="{480AFF9C-5BDB-43FC-83B0-BBFE0FA4CCA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4606" name="Object 30">
            <a:extLst>
              <a:ext uri="{FF2B5EF4-FFF2-40B4-BE49-F238E27FC236}">
                <a16:creationId xmlns:a16="http://schemas.microsoft.com/office/drawing/2014/main" id="{BE61F27B-5450-467E-AE95-17C85F957A5F}"/>
              </a:ext>
            </a:extLst>
          </p:cNvPr>
          <p:cNvGraphicFramePr>
            <a:graphicFrameLocks noChangeAspect="1"/>
          </p:cNvGraphicFramePr>
          <p:nvPr/>
        </p:nvGraphicFramePr>
        <p:xfrm>
          <a:off x="4787900" y="3716338"/>
          <a:ext cx="452438" cy="549275"/>
        </p:xfrm>
        <a:graphic>
          <a:graphicData uri="http://schemas.openxmlformats.org/presentationml/2006/ole">
            <mc:AlternateContent xmlns:mc="http://schemas.openxmlformats.org/markup-compatibility/2006">
              <mc:Choice xmlns:v="urn:schemas-microsoft-com:vml" Requires="v">
                <p:oleObj spid="_x0000_s20536" name="Формула" r:id="rId7" imgW="177569" imgH="215619" progId="Equation.3">
                  <p:embed/>
                </p:oleObj>
              </mc:Choice>
              <mc:Fallback>
                <p:oleObj name="Формула" r:id="rId7" imgW="177569" imgH="215619" progId="Equation.3">
                  <p:embed/>
                  <p:pic>
                    <p:nvPicPr>
                      <p:cNvPr id="0" name="Object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7900" y="3716338"/>
                        <a:ext cx="4524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09" name="Rectangle 33">
            <a:extLst>
              <a:ext uri="{FF2B5EF4-FFF2-40B4-BE49-F238E27FC236}">
                <a16:creationId xmlns:a16="http://schemas.microsoft.com/office/drawing/2014/main" id="{96C380F1-65F8-426F-8762-7E476BEE8FEA}"/>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0510" name="Object 32">
            <a:extLst>
              <a:ext uri="{FF2B5EF4-FFF2-40B4-BE49-F238E27FC236}">
                <a16:creationId xmlns:a16="http://schemas.microsoft.com/office/drawing/2014/main" id="{DE7FA0DA-7712-4657-9F9B-943796A4F6FF}"/>
              </a:ext>
            </a:extLst>
          </p:cNvPr>
          <p:cNvGraphicFramePr>
            <a:graphicFrameLocks noChangeAspect="1"/>
          </p:cNvGraphicFramePr>
          <p:nvPr/>
        </p:nvGraphicFramePr>
        <p:xfrm>
          <a:off x="5508625" y="4365625"/>
          <a:ext cx="266700" cy="431800"/>
        </p:xfrm>
        <a:graphic>
          <a:graphicData uri="http://schemas.openxmlformats.org/presentationml/2006/ole">
            <mc:AlternateContent xmlns:mc="http://schemas.openxmlformats.org/markup-compatibility/2006">
              <mc:Choice xmlns:v="urn:schemas-microsoft-com:vml" Requires="v">
                <p:oleObj spid="_x0000_s20537" name="Формула" r:id="rId9" imgW="126835" imgH="202936" progId="Equation.3">
                  <p:embed/>
                </p:oleObj>
              </mc:Choice>
              <mc:Fallback>
                <p:oleObj name="Формула" r:id="rId9" imgW="126835" imgH="202936" progId="Equation.3">
                  <p:embed/>
                  <p:pic>
                    <p:nvPicPr>
                      <p:cNvPr id="0" name="Object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08625" y="4365625"/>
                        <a:ext cx="2667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1" name="Rectangle 35">
            <a:extLst>
              <a:ext uri="{FF2B5EF4-FFF2-40B4-BE49-F238E27FC236}">
                <a16:creationId xmlns:a16="http://schemas.microsoft.com/office/drawing/2014/main" id="{CF9F4D43-79C1-4AC4-8BA6-CC8E23DE3B0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0512" name="Object 34">
            <a:extLst>
              <a:ext uri="{FF2B5EF4-FFF2-40B4-BE49-F238E27FC236}">
                <a16:creationId xmlns:a16="http://schemas.microsoft.com/office/drawing/2014/main" id="{A0BD29F1-E0A3-4100-B3E0-A472FDD3E3BD}"/>
              </a:ext>
            </a:extLst>
          </p:cNvPr>
          <p:cNvGraphicFramePr>
            <a:graphicFrameLocks noChangeAspect="1"/>
          </p:cNvGraphicFramePr>
          <p:nvPr/>
        </p:nvGraphicFramePr>
        <p:xfrm>
          <a:off x="827088" y="2055813"/>
          <a:ext cx="720725" cy="420687"/>
        </p:xfrm>
        <a:graphic>
          <a:graphicData uri="http://schemas.openxmlformats.org/presentationml/2006/ole">
            <mc:AlternateContent xmlns:mc="http://schemas.openxmlformats.org/markup-compatibility/2006">
              <mc:Choice xmlns:v="urn:schemas-microsoft-com:vml" Requires="v">
                <p:oleObj spid="_x0000_s20538" name="Формула" r:id="rId11" imgW="342751" imgH="203112" progId="Equation.3">
                  <p:embed/>
                </p:oleObj>
              </mc:Choice>
              <mc:Fallback>
                <p:oleObj name="Формула" r:id="rId11" imgW="342751" imgH="203112" progId="Equation.3">
                  <p:embed/>
                  <p:pic>
                    <p:nvPicPr>
                      <p:cNvPr id="0" name="Object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7088" y="2055813"/>
                        <a:ext cx="720725"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3" name="Rectangle 37">
            <a:extLst>
              <a:ext uri="{FF2B5EF4-FFF2-40B4-BE49-F238E27FC236}">
                <a16:creationId xmlns:a16="http://schemas.microsoft.com/office/drawing/2014/main" id="{62BFB342-8E19-43DD-AFD0-2B62ECE9BEF6}"/>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0514" name="Line 39">
            <a:extLst>
              <a:ext uri="{FF2B5EF4-FFF2-40B4-BE49-F238E27FC236}">
                <a16:creationId xmlns:a16="http://schemas.microsoft.com/office/drawing/2014/main" id="{38A5F168-9A2E-442E-9439-C848503299BD}"/>
              </a:ext>
            </a:extLst>
          </p:cNvPr>
          <p:cNvSpPr>
            <a:spLocks noChangeShapeType="1"/>
          </p:cNvSpPr>
          <p:nvPr/>
        </p:nvSpPr>
        <p:spPr bwMode="auto">
          <a:xfrm>
            <a:off x="7667625" y="2205038"/>
            <a:ext cx="0" cy="2087562"/>
          </a:xfrm>
          <a:prstGeom prst="line">
            <a:avLst/>
          </a:prstGeom>
          <a:noFill/>
          <a:ln w="9525">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515" name="Rectangle 41">
            <a:extLst>
              <a:ext uri="{FF2B5EF4-FFF2-40B4-BE49-F238E27FC236}">
                <a16:creationId xmlns:a16="http://schemas.microsoft.com/office/drawing/2014/main" id="{C8EF4897-1542-4DE3-8B42-1CDC8370C45D}"/>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0516" name="Object 40">
            <a:extLst>
              <a:ext uri="{FF2B5EF4-FFF2-40B4-BE49-F238E27FC236}">
                <a16:creationId xmlns:a16="http://schemas.microsoft.com/office/drawing/2014/main" id="{50CDBFDA-4394-48B2-BB99-F03F050D7DA8}"/>
              </a:ext>
            </a:extLst>
          </p:cNvPr>
          <p:cNvGraphicFramePr>
            <a:graphicFrameLocks noChangeAspect="1"/>
          </p:cNvGraphicFramePr>
          <p:nvPr/>
        </p:nvGraphicFramePr>
        <p:xfrm>
          <a:off x="971550" y="4294188"/>
          <a:ext cx="311150" cy="358775"/>
        </p:xfrm>
        <a:graphic>
          <a:graphicData uri="http://schemas.openxmlformats.org/presentationml/2006/ole">
            <mc:AlternateContent xmlns:mc="http://schemas.openxmlformats.org/markup-compatibility/2006">
              <mc:Choice xmlns:v="urn:schemas-microsoft-com:vml" Requires="v">
                <p:oleObj spid="_x0000_s20539" name="Формула" r:id="rId13" imgW="126835" imgH="139518" progId="Equation.3">
                  <p:embed/>
                </p:oleObj>
              </mc:Choice>
              <mc:Fallback>
                <p:oleObj name="Формула" r:id="rId13" imgW="126835" imgH="139518" progId="Equation.3">
                  <p:embed/>
                  <p:pic>
                    <p:nvPicPr>
                      <p:cNvPr id="0" name="Object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71550" y="4294188"/>
                        <a:ext cx="3111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7" name="Rectangle 43">
            <a:extLst>
              <a:ext uri="{FF2B5EF4-FFF2-40B4-BE49-F238E27FC236}">
                <a16:creationId xmlns:a16="http://schemas.microsoft.com/office/drawing/2014/main" id="{0697D7C2-7D98-4368-88CA-74A8150FAE94}"/>
              </a:ext>
            </a:extLst>
          </p:cNvPr>
          <p:cNvSpPr>
            <a:spLocks noChangeArrowheads="1"/>
          </p:cNvSpPr>
          <p:nvPr/>
        </p:nvSpPr>
        <p:spPr bwMode="auto">
          <a:xfrm>
            <a:off x="-57150" y="3284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0518" name="Object 42">
            <a:extLst>
              <a:ext uri="{FF2B5EF4-FFF2-40B4-BE49-F238E27FC236}">
                <a16:creationId xmlns:a16="http://schemas.microsoft.com/office/drawing/2014/main" id="{96CEFA80-1D7D-436B-95AC-317B1BE21249}"/>
              </a:ext>
            </a:extLst>
          </p:cNvPr>
          <p:cNvGraphicFramePr>
            <a:graphicFrameLocks noChangeAspect="1"/>
          </p:cNvGraphicFramePr>
          <p:nvPr/>
        </p:nvGraphicFramePr>
        <p:xfrm>
          <a:off x="7380288" y="4221163"/>
          <a:ext cx="346075" cy="504825"/>
        </p:xfrm>
        <a:graphic>
          <a:graphicData uri="http://schemas.openxmlformats.org/presentationml/2006/ole">
            <mc:AlternateContent xmlns:mc="http://schemas.openxmlformats.org/markup-compatibility/2006">
              <mc:Choice xmlns:v="urn:schemas-microsoft-com:vml" Requires="v">
                <p:oleObj spid="_x0000_s20540" name="Формула" r:id="rId15" imgW="126725" imgH="177415" progId="Equation.3">
                  <p:embed/>
                </p:oleObj>
              </mc:Choice>
              <mc:Fallback>
                <p:oleObj name="Формула" r:id="rId15" imgW="126725" imgH="177415" progId="Equation.3">
                  <p:embed/>
                  <p:pic>
                    <p:nvPicPr>
                      <p:cNvPr id="0" name="Object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380288" y="4221163"/>
                        <a:ext cx="3460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9" name="Oval 44">
            <a:extLst>
              <a:ext uri="{FF2B5EF4-FFF2-40B4-BE49-F238E27FC236}">
                <a16:creationId xmlns:a16="http://schemas.microsoft.com/office/drawing/2014/main" id="{78F1FBF2-6222-4F51-BDE7-36E024FD8B1A}"/>
              </a:ext>
            </a:extLst>
          </p:cNvPr>
          <p:cNvSpPr>
            <a:spLocks noChangeArrowheads="1"/>
          </p:cNvSpPr>
          <p:nvPr/>
        </p:nvSpPr>
        <p:spPr bwMode="auto">
          <a:xfrm>
            <a:off x="1258888" y="4221163"/>
            <a:ext cx="144462"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0520" name="Oval 45">
            <a:extLst>
              <a:ext uri="{FF2B5EF4-FFF2-40B4-BE49-F238E27FC236}">
                <a16:creationId xmlns:a16="http://schemas.microsoft.com/office/drawing/2014/main" id="{E6FCDC22-0BC6-477F-9510-E6C9AD499BD7}"/>
              </a:ext>
            </a:extLst>
          </p:cNvPr>
          <p:cNvSpPr>
            <a:spLocks noChangeArrowheads="1"/>
          </p:cNvSpPr>
          <p:nvPr/>
        </p:nvSpPr>
        <p:spPr bwMode="auto">
          <a:xfrm>
            <a:off x="7596188" y="4221163"/>
            <a:ext cx="144462"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0521" name="Rectangle 47">
            <a:extLst>
              <a:ext uri="{FF2B5EF4-FFF2-40B4-BE49-F238E27FC236}">
                <a16:creationId xmlns:a16="http://schemas.microsoft.com/office/drawing/2014/main" id="{DCAAD3C2-BC72-40EB-9F91-F3CA5970996F}"/>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0522" name="Object 46">
            <a:extLst>
              <a:ext uri="{FF2B5EF4-FFF2-40B4-BE49-F238E27FC236}">
                <a16:creationId xmlns:a16="http://schemas.microsoft.com/office/drawing/2014/main" id="{932B9AA8-1AD5-4B11-9F25-50155EE638DA}"/>
              </a:ext>
            </a:extLst>
          </p:cNvPr>
          <p:cNvGraphicFramePr>
            <a:graphicFrameLocks noChangeAspect="1"/>
          </p:cNvGraphicFramePr>
          <p:nvPr/>
        </p:nvGraphicFramePr>
        <p:xfrm>
          <a:off x="8027988" y="3789363"/>
          <a:ext cx="311150" cy="358775"/>
        </p:xfrm>
        <a:graphic>
          <a:graphicData uri="http://schemas.openxmlformats.org/presentationml/2006/ole">
            <mc:AlternateContent xmlns:mc="http://schemas.openxmlformats.org/markup-compatibility/2006">
              <mc:Choice xmlns:v="urn:schemas-microsoft-com:vml" Requires="v">
                <p:oleObj spid="_x0000_s20541" name="Формула" r:id="rId17" imgW="126835" imgH="139518" progId="Equation.3">
                  <p:embed/>
                </p:oleObj>
              </mc:Choice>
              <mc:Fallback>
                <p:oleObj name="Формула" r:id="rId17" imgW="126835" imgH="139518" progId="Equation.3">
                  <p:embed/>
                  <p:pic>
                    <p:nvPicPr>
                      <p:cNvPr id="0" name="Object 4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027988" y="3789363"/>
                        <a:ext cx="3111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23" name="Rectangle 49">
            <a:extLst>
              <a:ext uri="{FF2B5EF4-FFF2-40B4-BE49-F238E27FC236}">
                <a16:creationId xmlns:a16="http://schemas.microsoft.com/office/drawing/2014/main" id="{7F8BC964-1ECD-4517-B8E3-6B8D64A1C11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0524" name="Object 48">
            <a:extLst>
              <a:ext uri="{FF2B5EF4-FFF2-40B4-BE49-F238E27FC236}">
                <a16:creationId xmlns:a16="http://schemas.microsoft.com/office/drawing/2014/main" id="{567C81CC-B496-42EF-A605-17119442F4D6}"/>
              </a:ext>
            </a:extLst>
          </p:cNvPr>
          <p:cNvGraphicFramePr>
            <a:graphicFrameLocks noChangeAspect="1"/>
          </p:cNvGraphicFramePr>
          <p:nvPr/>
        </p:nvGraphicFramePr>
        <p:xfrm>
          <a:off x="1187450" y="5013325"/>
          <a:ext cx="339725" cy="360363"/>
        </p:xfrm>
        <a:graphic>
          <a:graphicData uri="http://schemas.openxmlformats.org/presentationml/2006/ole">
            <mc:AlternateContent xmlns:mc="http://schemas.openxmlformats.org/markup-compatibility/2006">
              <mc:Choice xmlns:v="urn:schemas-microsoft-com:vml" Requires="v">
                <p:oleObj spid="_x0000_s20542" name="Формула" r:id="rId19" imgW="152268" imgH="164957" progId="Equation.3">
                  <p:embed/>
                </p:oleObj>
              </mc:Choice>
              <mc:Fallback>
                <p:oleObj name="Формула" r:id="rId19" imgW="152268" imgH="164957" progId="Equation.3">
                  <p:embed/>
                  <p:pic>
                    <p:nvPicPr>
                      <p:cNvPr id="0" name="Object 4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87450" y="5013325"/>
                        <a:ext cx="3397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25" name="Rectangle 51">
            <a:extLst>
              <a:ext uri="{FF2B5EF4-FFF2-40B4-BE49-F238E27FC236}">
                <a16:creationId xmlns:a16="http://schemas.microsoft.com/office/drawing/2014/main" id="{F3065BB7-86EB-4E47-A8D4-842422395DF9}"/>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4626" name="Object 50">
            <a:extLst>
              <a:ext uri="{FF2B5EF4-FFF2-40B4-BE49-F238E27FC236}">
                <a16:creationId xmlns:a16="http://schemas.microsoft.com/office/drawing/2014/main" id="{E3E4C7C4-F014-4F9C-B4BA-AFBECD41A6A3}"/>
              </a:ext>
            </a:extLst>
          </p:cNvPr>
          <p:cNvGraphicFramePr>
            <a:graphicFrameLocks noChangeAspect="1"/>
          </p:cNvGraphicFramePr>
          <p:nvPr/>
        </p:nvGraphicFramePr>
        <p:xfrm>
          <a:off x="2700338" y="5157788"/>
          <a:ext cx="417512" cy="504825"/>
        </p:xfrm>
        <a:graphic>
          <a:graphicData uri="http://schemas.openxmlformats.org/presentationml/2006/ole">
            <mc:AlternateContent xmlns:mc="http://schemas.openxmlformats.org/markup-compatibility/2006">
              <mc:Choice xmlns:v="urn:schemas-microsoft-com:vml" Requires="v">
                <p:oleObj spid="_x0000_s20543" name="Формула" r:id="rId21" imgW="177569" imgH="215619" progId="Equation.3">
                  <p:embed/>
                </p:oleObj>
              </mc:Choice>
              <mc:Fallback>
                <p:oleObj name="Формула" r:id="rId21" imgW="177569" imgH="215619" progId="Equation.3">
                  <p:embed/>
                  <p:pic>
                    <p:nvPicPr>
                      <p:cNvPr id="0" name="Object 5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00338" y="5157788"/>
                        <a:ext cx="4175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27" name="Rectangle 53">
            <a:extLst>
              <a:ext uri="{FF2B5EF4-FFF2-40B4-BE49-F238E27FC236}">
                <a16:creationId xmlns:a16="http://schemas.microsoft.com/office/drawing/2014/main" id="{9FB943BE-8F09-43B2-9C3C-7134F366ED64}"/>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4628" name="Object 52">
            <a:extLst>
              <a:ext uri="{FF2B5EF4-FFF2-40B4-BE49-F238E27FC236}">
                <a16:creationId xmlns:a16="http://schemas.microsoft.com/office/drawing/2014/main" id="{F0AA8B8D-29A5-477C-AB8F-7E6DF7E4ACB0}"/>
              </a:ext>
            </a:extLst>
          </p:cNvPr>
          <p:cNvGraphicFramePr>
            <a:graphicFrameLocks noChangeAspect="1"/>
          </p:cNvGraphicFramePr>
          <p:nvPr/>
        </p:nvGraphicFramePr>
        <p:xfrm>
          <a:off x="4067175" y="5013325"/>
          <a:ext cx="439738" cy="504825"/>
        </p:xfrm>
        <a:graphic>
          <a:graphicData uri="http://schemas.openxmlformats.org/presentationml/2006/ole">
            <mc:AlternateContent xmlns:mc="http://schemas.openxmlformats.org/markup-compatibility/2006">
              <mc:Choice xmlns:v="urn:schemas-microsoft-com:vml" Requires="v">
                <p:oleObj spid="_x0000_s20544" name="Формула" r:id="rId23" imgW="190335" imgH="215713" progId="Equation.3">
                  <p:embed/>
                </p:oleObj>
              </mc:Choice>
              <mc:Fallback>
                <p:oleObj name="Формула" r:id="rId23" imgW="190335" imgH="215713" progId="Equation.3">
                  <p:embed/>
                  <p:pic>
                    <p:nvPicPr>
                      <p:cNvPr id="0" name="Object 5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067175" y="5013325"/>
                        <a:ext cx="43973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29" name="Rectangle 55">
            <a:extLst>
              <a:ext uri="{FF2B5EF4-FFF2-40B4-BE49-F238E27FC236}">
                <a16:creationId xmlns:a16="http://schemas.microsoft.com/office/drawing/2014/main" id="{31DD26F4-8A38-423B-B75F-0F2D829F8DAD}"/>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4630" name="Object 54">
            <a:extLst>
              <a:ext uri="{FF2B5EF4-FFF2-40B4-BE49-F238E27FC236}">
                <a16:creationId xmlns:a16="http://schemas.microsoft.com/office/drawing/2014/main" id="{0616E820-36AA-4592-8DF2-0CB04DAF9A55}"/>
              </a:ext>
            </a:extLst>
          </p:cNvPr>
          <p:cNvGraphicFramePr>
            <a:graphicFrameLocks noChangeAspect="1"/>
          </p:cNvGraphicFramePr>
          <p:nvPr/>
        </p:nvGraphicFramePr>
        <p:xfrm>
          <a:off x="5003800" y="4724400"/>
          <a:ext cx="481013" cy="576263"/>
        </p:xfrm>
        <a:graphic>
          <a:graphicData uri="http://schemas.openxmlformats.org/presentationml/2006/ole">
            <mc:AlternateContent xmlns:mc="http://schemas.openxmlformats.org/markup-compatibility/2006">
              <mc:Choice xmlns:v="urn:schemas-microsoft-com:vml" Requires="v">
                <p:oleObj spid="_x0000_s20545" name="Формула" r:id="rId25" imgW="190500" imgH="228600" progId="Equation.3">
                  <p:embed/>
                </p:oleObj>
              </mc:Choice>
              <mc:Fallback>
                <p:oleObj name="Формула" r:id="rId25" imgW="190500" imgH="228600" progId="Equation.3">
                  <p:embed/>
                  <p:pic>
                    <p:nvPicPr>
                      <p:cNvPr id="0" name="Object 5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003800" y="4724400"/>
                        <a:ext cx="481013"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31" name="Rectangle 57">
            <a:extLst>
              <a:ext uri="{FF2B5EF4-FFF2-40B4-BE49-F238E27FC236}">
                <a16:creationId xmlns:a16="http://schemas.microsoft.com/office/drawing/2014/main" id="{E2BADC6C-AE3B-4F3C-899C-74E13265DEF8}"/>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0532" name="Object 56">
            <a:extLst>
              <a:ext uri="{FF2B5EF4-FFF2-40B4-BE49-F238E27FC236}">
                <a16:creationId xmlns:a16="http://schemas.microsoft.com/office/drawing/2014/main" id="{ABF8A7CF-1C92-4E37-B60D-3F3C1B99D7D6}"/>
              </a:ext>
            </a:extLst>
          </p:cNvPr>
          <p:cNvGraphicFramePr>
            <a:graphicFrameLocks noChangeAspect="1"/>
          </p:cNvGraphicFramePr>
          <p:nvPr/>
        </p:nvGraphicFramePr>
        <p:xfrm>
          <a:off x="7740650" y="1773238"/>
          <a:ext cx="355600" cy="377825"/>
        </p:xfrm>
        <a:graphic>
          <a:graphicData uri="http://schemas.openxmlformats.org/presentationml/2006/ole">
            <mc:AlternateContent xmlns:mc="http://schemas.openxmlformats.org/markup-compatibility/2006">
              <mc:Choice xmlns:v="urn:schemas-microsoft-com:vml" Requires="v">
                <p:oleObj spid="_x0000_s20546" name="Формула" r:id="rId27" imgW="152268" imgH="164957" progId="Equation.3">
                  <p:embed/>
                </p:oleObj>
              </mc:Choice>
              <mc:Fallback>
                <p:oleObj name="Формула" r:id="rId27" imgW="152268" imgH="164957" progId="Equation.3">
                  <p:embed/>
                  <p:pic>
                    <p:nvPicPr>
                      <p:cNvPr id="0" name="Object 5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7740650" y="1773238"/>
                        <a:ext cx="355600"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33" name="Text Box 58">
            <a:extLst>
              <a:ext uri="{FF2B5EF4-FFF2-40B4-BE49-F238E27FC236}">
                <a16:creationId xmlns:a16="http://schemas.microsoft.com/office/drawing/2014/main" id="{F9A60823-876D-47B7-9304-2A528328F5C8}"/>
              </a:ext>
            </a:extLst>
          </p:cNvPr>
          <p:cNvSpPr txBox="1">
            <a:spLocks noChangeArrowheads="1"/>
          </p:cNvSpPr>
          <p:nvPr/>
        </p:nvSpPr>
        <p:spPr bwMode="auto">
          <a:xfrm>
            <a:off x="1908175" y="2492375"/>
            <a:ext cx="2879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ru-RU" altLang="ru-RU" sz="2400"/>
              <a:t>Опорная точка </a:t>
            </a:r>
            <a:r>
              <a:rPr lang="en-US" altLang="ru-RU" sz="2400" i="1"/>
              <a:t>B</a:t>
            </a:r>
            <a:endParaRPr lang="ru-RU" altLang="ru-RU" sz="2400"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4583"/>
                                        </p:tgtEl>
                                        <p:attrNameLst>
                                          <p:attrName>style.visibility</p:attrName>
                                        </p:attrNameLst>
                                      </p:cBhvr>
                                      <p:to>
                                        <p:strVal val="visible"/>
                                      </p:to>
                                    </p:set>
                                    <p:animEffect transition="in" filter="wipe(down)">
                                      <p:cBhvr>
                                        <p:cTn id="7" dur="500"/>
                                        <p:tgtEl>
                                          <p:spTgt spid="245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4596"/>
                                        </p:tgtEl>
                                        <p:attrNameLst>
                                          <p:attrName>style.visibility</p:attrName>
                                        </p:attrNameLst>
                                      </p:cBhvr>
                                      <p:to>
                                        <p:strVal val="visible"/>
                                      </p:to>
                                    </p:set>
                                    <p:animEffect transition="in" filter="wipe(down)">
                                      <p:cBhvr>
                                        <p:cTn id="12" dur="500"/>
                                        <p:tgtEl>
                                          <p:spTgt spid="245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4584"/>
                                        </p:tgtEl>
                                        <p:attrNameLst>
                                          <p:attrName>style.visibility</p:attrName>
                                        </p:attrNameLst>
                                      </p:cBhvr>
                                      <p:to>
                                        <p:strVal val="visible"/>
                                      </p:to>
                                    </p:set>
                                    <p:animEffect transition="in" filter="wipe(down)">
                                      <p:cBhvr>
                                        <p:cTn id="17" dur="500"/>
                                        <p:tgtEl>
                                          <p:spTgt spid="2458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24602"/>
                                        </p:tgtEl>
                                        <p:attrNameLst>
                                          <p:attrName>style.visibility</p:attrName>
                                        </p:attrNameLst>
                                      </p:cBhvr>
                                      <p:to>
                                        <p:strVal val="visible"/>
                                      </p:to>
                                    </p:set>
                                    <p:animEffect transition="in" filter="wipe(down)">
                                      <p:cBhvr>
                                        <p:cTn id="22" dur="500"/>
                                        <p:tgtEl>
                                          <p:spTgt spid="2460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4599"/>
                                        </p:tgtEl>
                                        <p:attrNameLst>
                                          <p:attrName>style.visibility</p:attrName>
                                        </p:attrNameLst>
                                      </p:cBhvr>
                                      <p:to>
                                        <p:strVal val="visible"/>
                                      </p:to>
                                    </p:set>
                                    <p:animEffect transition="in" filter="wipe(down)">
                                      <p:cBhvr>
                                        <p:cTn id="27" dur="500"/>
                                        <p:tgtEl>
                                          <p:spTgt spid="2459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24626"/>
                                        </p:tgtEl>
                                        <p:attrNameLst>
                                          <p:attrName>style.visibility</p:attrName>
                                        </p:attrNameLst>
                                      </p:cBhvr>
                                      <p:to>
                                        <p:strVal val="visible"/>
                                      </p:to>
                                    </p:set>
                                    <p:animEffect transition="in" filter="wipe(down)">
                                      <p:cBhvr>
                                        <p:cTn id="32" dur="500"/>
                                        <p:tgtEl>
                                          <p:spTgt spid="2462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24585"/>
                                        </p:tgtEl>
                                        <p:attrNameLst>
                                          <p:attrName>style.visibility</p:attrName>
                                        </p:attrNameLst>
                                      </p:cBhvr>
                                      <p:to>
                                        <p:strVal val="visible"/>
                                      </p:to>
                                    </p:set>
                                    <p:animEffect transition="in" filter="wipe(down)">
                                      <p:cBhvr>
                                        <p:cTn id="37" dur="500"/>
                                        <p:tgtEl>
                                          <p:spTgt spid="2458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4597"/>
                                        </p:tgtEl>
                                        <p:attrNameLst>
                                          <p:attrName>style.visibility</p:attrName>
                                        </p:attrNameLst>
                                      </p:cBhvr>
                                      <p:to>
                                        <p:strVal val="visible"/>
                                      </p:to>
                                    </p:set>
                                    <p:animEffect transition="in" filter="wipe(down)">
                                      <p:cBhvr>
                                        <p:cTn id="42" dur="500"/>
                                        <p:tgtEl>
                                          <p:spTgt spid="2459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24604"/>
                                        </p:tgtEl>
                                        <p:attrNameLst>
                                          <p:attrName>style.visibility</p:attrName>
                                        </p:attrNameLst>
                                      </p:cBhvr>
                                      <p:to>
                                        <p:strVal val="visible"/>
                                      </p:to>
                                    </p:set>
                                    <p:animEffect transition="in" filter="wipe(down)">
                                      <p:cBhvr>
                                        <p:cTn id="47" dur="500"/>
                                        <p:tgtEl>
                                          <p:spTgt spid="2460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4" fill="hold" nodeType="clickEffect">
                                  <p:stCondLst>
                                    <p:cond delay="0"/>
                                  </p:stCondLst>
                                  <p:childTnLst>
                                    <p:set>
                                      <p:cBhvr>
                                        <p:cTn id="51" dur="1" fill="hold">
                                          <p:stCondLst>
                                            <p:cond delay="0"/>
                                          </p:stCondLst>
                                        </p:cTn>
                                        <p:tgtEl>
                                          <p:spTgt spid="24586"/>
                                        </p:tgtEl>
                                        <p:attrNameLst>
                                          <p:attrName>style.visibility</p:attrName>
                                        </p:attrNameLst>
                                      </p:cBhvr>
                                      <p:to>
                                        <p:strVal val="visible"/>
                                      </p:to>
                                    </p:set>
                                    <p:animEffect transition="in" filter="wipe(down)">
                                      <p:cBhvr>
                                        <p:cTn id="52" dur="500"/>
                                        <p:tgtEl>
                                          <p:spTgt spid="2458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4600"/>
                                        </p:tgtEl>
                                        <p:attrNameLst>
                                          <p:attrName>style.visibility</p:attrName>
                                        </p:attrNameLst>
                                      </p:cBhvr>
                                      <p:to>
                                        <p:strVal val="visible"/>
                                      </p:to>
                                    </p:set>
                                    <p:animEffect transition="in" filter="wipe(down)">
                                      <p:cBhvr>
                                        <p:cTn id="57" dur="500"/>
                                        <p:tgtEl>
                                          <p:spTgt spid="2460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nodeType="clickEffect">
                                  <p:stCondLst>
                                    <p:cond delay="0"/>
                                  </p:stCondLst>
                                  <p:childTnLst>
                                    <p:set>
                                      <p:cBhvr>
                                        <p:cTn id="61" dur="1" fill="hold">
                                          <p:stCondLst>
                                            <p:cond delay="0"/>
                                          </p:stCondLst>
                                        </p:cTn>
                                        <p:tgtEl>
                                          <p:spTgt spid="24628"/>
                                        </p:tgtEl>
                                        <p:attrNameLst>
                                          <p:attrName>style.visibility</p:attrName>
                                        </p:attrNameLst>
                                      </p:cBhvr>
                                      <p:to>
                                        <p:strVal val="visible"/>
                                      </p:to>
                                    </p:set>
                                    <p:animEffect transition="in" filter="wipe(down)">
                                      <p:cBhvr>
                                        <p:cTn id="62" dur="500"/>
                                        <p:tgtEl>
                                          <p:spTgt spid="2462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4" fill="hold" nodeType="clickEffect">
                                  <p:stCondLst>
                                    <p:cond delay="0"/>
                                  </p:stCondLst>
                                  <p:childTnLst>
                                    <p:set>
                                      <p:cBhvr>
                                        <p:cTn id="66" dur="1" fill="hold">
                                          <p:stCondLst>
                                            <p:cond delay="0"/>
                                          </p:stCondLst>
                                        </p:cTn>
                                        <p:tgtEl>
                                          <p:spTgt spid="24588"/>
                                        </p:tgtEl>
                                        <p:attrNameLst>
                                          <p:attrName>style.visibility</p:attrName>
                                        </p:attrNameLst>
                                      </p:cBhvr>
                                      <p:to>
                                        <p:strVal val="visible"/>
                                      </p:to>
                                    </p:set>
                                    <p:animEffect transition="in" filter="wipe(down)">
                                      <p:cBhvr>
                                        <p:cTn id="67" dur="500"/>
                                        <p:tgtEl>
                                          <p:spTgt spid="2458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24598"/>
                                        </p:tgtEl>
                                        <p:attrNameLst>
                                          <p:attrName>style.visibility</p:attrName>
                                        </p:attrNameLst>
                                      </p:cBhvr>
                                      <p:to>
                                        <p:strVal val="visible"/>
                                      </p:to>
                                    </p:set>
                                    <p:animEffect transition="in" filter="wipe(down)">
                                      <p:cBhvr>
                                        <p:cTn id="72" dur="500"/>
                                        <p:tgtEl>
                                          <p:spTgt spid="2459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4" fill="hold" nodeType="clickEffect">
                                  <p:stCondLst>
                                    <p:cond delay="0"/>
                                  </p:stCondLst>
                                  <p:childTnLst>
                                    <p:set>
                                      <p:cBhvr>
                                        <p:cTn id="76" dur="1" fill="hold">
                                          <p:stCondLst>
                                            <p:cond delay="0"/>
                                          </p:stCondLst>
                                        </p:cTn>
                                        <p:tgtEl>
                                          <p:spTgt spid="24606"/>
                                        </p:tgtEl>
                                        <p:attrNameLst>
                                          <p:attrName>style.visibility</p:attrName>
                                        </p:attrNameLst>
                                      </p:cBhvr>
                                      <p:to>
                                        <p:strVal val="visible"/>
                                      </p:to>
                                    </p:set>
                                    <p:animEffect transition="in" filter="wipe(down)">
                                      <p:cBhvr>
                                        <p:cTn id="77" dur="500"/>
                                        <p:tgtEl>
                                          <p:spTgt spid="24606"/>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4" fill="hold" nodeType="clickEffect">
                                  <p:stCondLst>
                                    <p:cond delay="0"/>
                                  </p:stCondLst>
                                  <p:childTnLst>
                                    <p:set>
                                      <p:cBhvr>
                                        <p:cTn id="81" dur="1" fill="hold">
                                          <p:stCondLst>
                                            <p:cond delay="0"/>
                                          </p:stCondLst>
                                        </p:cTn>
                                        <p:tgtEl>
                                          <p:spTgt spid="24589"/>
                                        </p:tgtEl>
                                        <p:attrNameLst>
                                          <p:attrName>style.visibility</p:attrName>
                                        </p:attrNameLst>
                                      </p:cBhvr>
                                      <p:to>
                                        <p:strVal val="visible"/>
                                      </p:to>
                                    </p:set>
                                    <p:animEffect transition="in" filter="wipe(down)">
                                      <p:cBhvr>
                                        <p:cTn id="82" dur="500"/>
                                        <p:tgtEl>
                                          <p:spTgt spid="24589"/>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24601"/>
                                        </p:tgtEl>
                                        <p:attrNameLst>
                                          <p:attrName>style.visibility</p:attrName>
                                        </p:attrNameLst>
                                      </p:cBhvr>
                                      <p:to>
                                        <p:strVal val="visible"/>
                                      </p:to>
                                    </p:set>
                                    <p:animEffect transition="in" filter="wipe(down)">
                                      <p:cBhvr>
                                        <p:cTn id="87" dur="500"/>
                                        <p:tgtEl>
                                          <p:spTgt spid="2460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4" fill="hold" nodeType="clickEffect">
                                  <p:stCondLst>
                                    <p:cond delay="0"/>
                                  </p:stCondLst>
                                  <p:childTnLst>
                                    <p:set>
                                      <p:cBhvr>
                                        <p:cTn id="91" dur="1" fill="hold">
                                          <p:stCondLst>
                                            <p:cond delay="0"/>
                                          </p:stCondLst>
                                        </p:cTn>
                                        <p:tgtEl>
                                          <p:spTgt spid="24630"/>
                                        </p:tgtEl>
                                        <p:attrNameLst>
                                          <p:attrName>style.visibility</p:attrName>
                                        </p:attrNameLst>
                                      </p:cBhvr>
                                      <p:to>
                                        <p:strVal val="visible"/>
                                      </p:to>
                                    </p:set>
                                    <p:animEffect transition="in" filter="wipe(down)">
                                      <p:cBhvr>
                                        <p:cTn id="92" dur="500"/>
                                        <p:tgtEl>
                                          <p:spTgt spid="24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8" grpId="0" animBg="1"/>
      <p:bldP spid="24596" grpId="0" animBg="1"/>
      <p:bldP spid="24597" grpId="0" animBg="1"/>
      <p:bldP spid="24599" grpId="0" animBg="1"/>
      <p:bldP spid="24600" grpId="0" animBg="1"/>
      <p:bldP spid="2460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8246F9F-FC00-4051-A22E-527C149F865D}"/>
              </a:ext>
            </a:extLst>
          </p:cNvPr>
          <p:cNvSpPr>
            <a:spLocks noGrp="1" noChangeArrowheads="1"/>
          </p:cNvSpPr>
          <p:nvPr>
            <p:ph type="title"/>
          </p:nvPr>
        </p:nvSpPr>
        <p:spPr/>
        <p:txBody>
          <a:bodyPr/>
          <a:lstStyle/>
          <a:p>
            <a:pPr eaLnBrk="1" hangingPunct="1"/>
            <a:r>
              <a:rPr lang="ru-RU" altLang="ru-RU"/>
              <a:t>Сходимость процесса поиска корня</a:t>
            </a:r>
          </a:p>
        </p:txBody>
      </p:sp>
      <p:sp>
        <p:nvSpPr>
          <p:cNvPr id="21507" name="Rectangle 3">
            <a:extLst>
              <a:ext uri="{FF2B5EF4-FFF2-40B4-BE49-F238E27FC236}">
                <a16:creationId xmlns:a16="http://schemas.microsoft.com/office/drawing/2014/main" id="{4C3B950E-FE97-4DB7-A257-BA046C743C9A}"/>
              </a:ext>
            </a:extLst>
          </p:cNvPr>
          <p:cNvSpPr>
            <a:spLocks noGrp="1" noChangeArrowheads="1"/>
          </p:cNvSpPr>
          <p:nvPr>
            <p:ph type="body" idx="1"/>
          </p:nvPr>
        </p:nvSpPr>
        <p:spPr>
          <a:xfrm>
            <a:off x="457200" y="1052513"/>
            <a:ext cx="8229600" cy="5078412"/>
          </a:xfrm>
        </p:spPr>
        <p:txBody>
          <a:bodyPr/>
          <a:lstStyle/>
          <a:p>
            <a:pPr eaLnBrk="1" hangingPunct="1">
              <a:lnSpc>
                <a:spcPct val="90000"/>
              </a:lnSpc>
            </a:pPr>
            <a:r>
              <a:rPr lang="ru-RU" altLang="ru-RU"/>
              <a:t>Считаем, что корень отделён и вторая производная   сохраняет знак на отрезке </a:t>
            </a:r>
          </a:p>
          <a:p>
            <a:pPr eaLnBrk="1" hangingPunct="1">
              <a:lnSpc>
                <a:spcPct val="90000"/>
              </a:lnSpc>
            </a:pPr>
            <a:endParaRPr lang="ru-RU" altLang="ru-RU"/>
          </a:p>
          <a:p>
            <a:pPr eaLnBrk="1" hangingPunct="1">
              <a:lnSpc>
                <a:spcPct val="90000"/>
              </a:lnSpc>
            </a:pPr>
            <a:r>
              <a:rPr lang="ru-RU" altLang="ru-RU"/>
              <a:t> Кривая функции          выпукла вниз и, следовательно расположена ниже своей хорды</a:t>
            </a:r>
          </a:p>
          <a:p>
            <a:pPr eaLnBrk="1" hangingPunct="1">
              <a:lnSpc>
                <a:spcPct val="90000"/>
              </a:lnSpc>
            </a:pPr>
            <a:r>
              <a:rPr lang="ru-RU" altLang="ru-RU"/>
              <a:t>Полагая                     , получаем первое приближение корня</a:t>
            </a:r>
          </a:p>
          <a:p>
            <a:pPr eaLnBrk="1" hangingPunct="1">
              <a:lnSpc>
                <a:spcPct val="90000"/>
              </a:lnSpc>
              <a:buFont typeface="Wingdings" panose="05000000000000000000" pitchFamily="2" charset="2"/>
              <a:buNone/>
            </a:pPr>
            <a:r>
              <a:rPr lang="ru-RU" altLang="ru-RU"/>
              <a:t>      </a:t>
            </a:r>
          </a:p>
        </p:txBody>
      </p:sp>
      <p:sp>
        <p:nvSpPr>
          <p:cNvPr id="21508" name="Rectangle 5">
            <a:extLst>
              <a:ext uri="{FF2B5EF4-FFF2-40B4-BE49-F238E27FC236}">
                <a16:creationId xmlns:a16="http://schemas.microsoft.com/office/drawing/2014/main" id="{4D4BAC46-F683-48D4-A515-C46267F4989C}"/>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1509" name="Object 4">
            <a:extLst>
              <a:ext uri="{FF2B5EF4-FFF2-40B4-BE49-F238E27FC236}">
                <a16:creationId xmlns:a16="http://schemas.microsoft.com/office/drawing/2014/main" id="{04BE1A73-A3D9-4DC6-BB28-B3A56E4B3FE0}"/>
              </a:ext>
            </a:extLst>
          </p:cNvPr>
          <p:cNvGraphicFramePr>
            <a:graphicFrameLocks noChangeAspect="1"/>
          </p:cNvGraphicFramePr>
          <p:nvPr/>
        </p:nvGraphicFramePr>
        <p:xfrm>
          <a:off x="971550" y="1916113"/>
          <a:ext cx="1008063" cy="661987"/>
        </p:xfrm>
        <a:graphic>
          <a:graphicData uri="http://schemas.openxmlformats.org/presentationml/2006/ole">
            <mc:AlternateContent xmlns:mc="http://schemas.openxmlformats.org/markup-compatibility/2006">
              <mc:Choice xmlns:v="urn:schemas-microsoft-com:vml" Requires="v">
                <p:oleObj spid="_x0000_s21518" name="Формула" r:id="rId3" imgW="330057" imgH="215806" progId="Equation.3">
                  <p:embed/>
                </p:oleObj>
              </mc:Choice>
              <mc:Fallback>
                <p:oleObj name="Формула" r:id="rId3" imgW="330057"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50" y="1916113"/>
                        <a:ext cx="1008063"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10" name="Rectangle 7">
            <a:extLst>
              <a:ext uri="{FF2B5EF4-FFF2-40B4-BE49-F238E27FC236}">
                <a16:creationId xmlns:a16="http://schemas.microsoft.com/office/drawing/2014/main" id="{23E56709-DCFB-4B6D-9C9F-BAE7B76CCC87}"/>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1511" name="Object 6">
            <a:extLst>
              <a:ext uri="{FF2B5EF4-FFF2-40B4-BE49-F238E27FC236}">
                <a16:creationId xmlns:a16="http://schemas.microsoft.com/office/drawing/2014/main" id="{78636041-C9B5-4035-BE28-C42504A899DE}"/>
              </a:ext>
            </a:extLst>
          </p:cNvPr>
          <p:cNvGraphicFramePr>
            <a:graphicFrameLocks noChangeAspect="1"/>
          </p:cNvGraphicFramePr>
          <p:nvPr/>
        </p:nvGraphicFramePr>
        <p:xfrm>
          <a:off x="3995738" y="2452688"/>
          <a:ext cx="936625" cy="615950"/>
        </p:xfrm>
        <a:graphic>
          <a:graphicData uri="http://schemas.openxmlformats.org/presentationml/2006/ole">
            <mc:AlternateContent xmlns:mc="http://schemas.openxmlformats.org/markup-compatibility/2006">
              <mc:Choice xmlns:v="urn:schemas-microsoft-com:vml" Requires="v">
                <p:oleObj spid="_x0000_s21519" name="Формула" r:id="rId5" imgW="330057" imgH="215806" progId="Equation.3">
                  <p:embed/>
                </p:oleObj>
              </mc:Choice>
              <mc:Fallback>
                <p:oleObj name="Формула" r:id="rId5" imgW="330057" imgH="215806"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5738" y="2452688"/>
                        <a:ext cx="93662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12" name="Rectangle 9">
            <a:extLst>
              <a:ext uri="{FF2B5EF4-FFF2-40B4-BE49-F238E27FC236}">
                <a16:creationId xmlns:a16="http://schemas.microsoft.com/office/drawing/2014/main" id="{71F0456D-9D54-4355-903A-4DDF1ADE8B47}"/>
              </a:ext>
            </a:extLst>
          </p:cNvPr>
          <p:cNvSpPr>
            <a:spLocks noChangeArrowheads="1"/>
          </p:cNvSpPr>
          <p:nvPr/>
        </p:nvSpPr>
        <p:spPr bwMode="auto">
          <a:xfrm>
            <a:off x="0" y="3284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1513" name="Object 8">
            <a:extLst>
              <a:ext uri="{FF2B5EF4-FFF2-40B4-BE49-F238E27FC236}">
                <a16:creationId xmlns:a16="http://schemas.microsoft.com/office/drawing/2014/main" id="{13413CD3-D37D-4E68-94D8-D42E74BAF80F}"/>
              </a:ext>
            </a:extLst>
          </p:cNvPr>
          <p:cNvGraphicFramePr>
            <a:graphicFrameLocks noChangeAspect="1"/>
          </p:cNvGraphicFramePr>
          <p:nvPr/>
        </p:nvGraphicFramePr>
        <p:xfrm>
          <a:off x="2124075" y="3284538"/>
          <a:ext cx="1223963" cy="506412"/>
        </p:xfrm>
        <a:graphic>
          <a:graphicData uri="http://schemas.openxmlformats.org/presentationml/2006/ole">
            <mc:AlternateContent xmlns:mc="http://schemas.openxmlformats.org/markup-compatibility/2006">
              <mc:Choice xmlns:v="urn:schemas-microsoft-com:vml" Requires="v">
                <p:oleObj spid="_x0000_s21520" name="Формула" r:id="rId7" imgW="393359" imgH="164957" progId="Equation.3">
                  <p:embed/>
                </p:oleObj>
              </mc:Choice>
              <mc:Fallback>
                <p:oleObj name="Формула" r:id="rId7" imgW="393359" imgH="164957"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4075" y="3284538"/>
                        <a:ext cx="1223963"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14" name="Rectangle 11">
            <a:extLst>
              <a:ext uri="{FF2B5EF4-FFF2-40B4-BE49-F238E27FC236}">
                <a16:creationId xmlns:a16="http://schemas.microsoft.com/office/drawing/2014/main" id="{4A2E3F8D-C9AE-4EEC-A0DA-F0E84C7B9B3B}"/>
              </a:ext>
            </a:extLst>
          </p:cNvPr>
          <p:cNvSpPr>
            <a:spLocks noChangeArrowheads="1"/>
          </p:cNvSpPr>
          <p:nvPr/>
        </p:nvSpPr>
        <p:spPr bwMode="auto">
          <a:xfrm>
            <a:off x="0" y="3284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1515" name="Object 10">
            <a:extLst>
              <a:ext uri="{FF2B5EF4-FFF2-40B4-BE49-F238E27FC236}">
                <a16:creationId xmlns:a16="http://schemas.microsoft.com/office/drawing/2014/main" id="{47D2BCFB-3624-4845-A4C5-8149119E1A78}"/>
              </a:ext>
            </a:extLst>
          </p:cNvPr>
          <p:cNvGraphicFramePr>
            <a:graphicFrameLocks noChangeAspect="1"/>
          </p:cNvGraphicFramePr>
          <p:nvPr/>
        </p:nvGraphicFramePr>
        <p:xfrm>
          <a:off x="2555875" y="3670300"/>
          <a:ext cx="1871663" cy="728663"/>
        </p:xfrm>
        <a:graphic>
          <a:graphicData uri="http://schemas.openxmlformats.org/presentationml/2006/ole">
            <mc:AlternateContent xmlns:mc="http://schemas.openxmlformats.org/markup-compatibility/2006">
              <mc:Choice xmlns:v="urn:schemas-microsoft-com:vml" Requires="v">
                <p:oleObj spid="_x0000_s21521" name="Формула" r:id="rId9" imgW="558558" imgH="215806" progId="Equation.3">
                  <p:embed/>
                </p:oleObj>
              </mc:Choice>
              <mc:Fallback>
                <p:oleObj name="Формула" r:id="rId9" imgW="558558" imgH="215806"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55875" y="3670300"/>
                        <a:ext cx="1871663"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16" name="Rectangle 13">
            <a:extLst>
              <a:ext uri="{FF2B5EF4-FFF2-40B4-BE49-F238E27FC236}">
                <a16:creationId xmlns:a16="http://schemas.microsoft.com/office/drawing/2014/main" id="{7702FD5C-49FB-4289-A792-BD5F8EFE1CC7}"/>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1517" name="Object 12">
            <a:extLst>
              <a:ext uri="{FF2B5EF4-FFF2-40B4-BE49-F238E27FC236}">
                <a16:creationId xmlns:a16="http://schemas.microsoft.com/office/drawing/2014/main" id="{3871F14D-5859-4D8B-8F73-D9056E07487E}"/>
              </a:ext>
            </a:extLst>
          </p:cNvPr>
          <p:cNvGraphicFramePr>
            <a:graphicFrameLocks noChangeAspect="1"/>
          </p:cNvGraphicFramePr>
          <p:nvPr/>
        </p:nvGraphicFramePr>
        <p:xfrm>
          <a:off x="1331913" y="4857750"/>
          <a:ext cx="5040312" cy="1239838"/>
        </p:xfrm>
        <a:graphic>
          <a:graphicData uri="http://schemas.openxmlformats.org/presentationml/2006/ole">
            <mc:AlternateContent xmlns:mc="http://schemas.openxmlformats.org/markup-compatibility/2006">
              <mc:Choice xmlns:v="urn:schemas-microsoft-com:vml" Requires="v">
                <p:oleObj spid="_x0000_s21522" name="Формула" r:id="rId11" imgW="1701800" imgH="419100" progId="Equation.3">
                  <p:embed/>
                </p:oleObj>
              </mc:Choice>
              <mc:Fallback>
                <p:oleObj name="Формула" r:id="rId11" imgW="1701800" imgH="419100" progId="Equation.3">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31913" y="4857750"/>
                        <a:ext cx="5040312" cy="123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F9F9D238-62B4-428C-8440-8095BD114647}"/>
              </a:ext>
            </a:extLst>
          </p:cNvPr>
          <p:cNvSpPr>
            <a:spLocks noGrp="1" noChangeArrowheads="1"/>
          </p:cNvSpPr>
          <p:nvPr>
            <p:ph type="body" idx="1"/>
          </p:nvPr>
        </p:nvSpPr>
        <p:spPr>
          <a:xfrm>
            <a:off x="457200" y="404813"/>
            <a:ext cx="8229600" cy="5726112"/>
          </a:xfrm>
        </p:spPr>
        <p:txBody>
          <a:bodyPr/>
          <a:lstStyle/>
          <a:p>
            <a:pPr eaLnBrk="1" hangingPunct="1"/>
            <a:r>
              <a:rPr lang="ru-RU" altLang="ru-RU" sz="2800"/>
              <a:t>Второе приближение корня</a:t>
            </a:r>
          </a:p>
          <a:p>
            <a:pPr eaLnBrk="1" hangingPunct="1"/>
            <a:endParaRPr lang="ru-RU" altLang="ru-RU" sz="2800"/>
          </a:p>
          <a:p>
            <a:pPr eaLnBrk="1" hangingPunct="1"/>
            <a:endParaRPr lang="ru-RU" altLang="ru-RU" sz="2800"/>
          </a:p>
          <a:p>
            <a:pPr eaLnBrk="1" hangingPunct="1"/>
            <a:endParaRPr lang="ru-RU" altLang="ru-RU" sz="2800"/>
          </a:p>
          <a:p>
            <a:pPr eaLnBrk="1" hangingPunct="1"/>
            <a:r>
              <a:rPr lang="ru-RU" altLang="ru-RU" sz="2800"/>
              <a:t>Текущее приближение корня</a:t>
            </a:r>
          </a:p>
          <a:p>
            <a:pPr eaLnBrk="1" hangingPunct="1"/>
            <a:endParaRPr lang="ru-RU" altLang="ru-RU" sz="2800"/>
          </a:p>
          <a:p>
            <a:pPr eaLnBrk="1" hangingPunct="1"/>
            <a:endParaRPr lang="ru-RU" altLang="ru-RU" sz="2800"/>
          </a:p>
          <a:p>
            <a:pPr eaLnBrk="1" hangingPunct="1"/>
            <a:endParaRPr lang="ru-RU" altLang="ru-RU" sz="2800"/>
          </a:p>
          <a:p>
            <a:pPr eaLnBrk="1" hangingPunct="1"/>
            <a:r>
              <a:rPr lang="ru-RU" altLang="ru-RU" sz="2800"/>
              <a:t>Монотонно возрастающая последовательность значений корня</a:t>
            </a:r>
          </a:p>
        </p:txBody>
      </p:sp>
      <p:sp>
        <p:nvSpPr>
          <p:cNvPr id="22531" name="Rectangle 5">
            <a:extLst>
              <a:ext uri="{FF2B5EF4-FFF2-40B4-BE49-F238E27FC236}">
                <a16:creationId xmlns:a16="http://schemas.microsoft.com/office/drawing/2014/main" id="{99B79EEA-9FA2-4029-82DE-D647E290AAE5}"/>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2532" name="Object 4">
            <a:extLst>
              <a:ext uri="{FF2B5EF4-FFF2-40B4-BE49-F238E27FC236}">
                <a16:creationId xmlns:a16="http://schemas.microsoft.com/office/drawing/2014/main" id="{A8355C40-5B1B-4D02-8713-17D6F3BE5599}"/>
              </a:ext>
            </a:extLst>
          </p:cNvPr>
          <p:cNvGraphicFramePr>
            <a:graphicFrameLocks noChangeAspect="1"/>
          </p:cNvGraphicFramePr>
          <p:nvPr/>
        </p:nvGraphicFramePr>
        <p:xfrm>
          <a:off x="1476375" y="1052513"/>
          <a:ext cx="5327650" cy="1271587"/>
        </p:xfrm>
        <a:graphic>
          <a:graphicData uri="http://schemas.openxmlformats.org/presentationml/2006/ole">
            <mc:AlternateContent xmlns:mc="http://schemas.openxmlformats.org/markup-compatibility/2006">
              <mc:Choice xmlns:v="urn:schemas-microsoft-com:vml" Requires="v">
                <p:oleObj spid="_x0000_s22537" name="Формула" r:id="rId3" imgW="1879600" imgH="444500" progId="Equation.3">
                  <p:embed/>
                </p:oleObj>
              </mc:Choice>
              <mc:Fallback>
                <p:oleObj name="Формула" r:id="rId3" imgW="1879600" imgH="4445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375" y="1052513"/>
                        <a:ext cx="5327650" cy="127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3" name="Rectangle 7">
            <a:extLst>
              <a:ext uri="{FF2B5EF4-FFF2-40B4-BE49-F238E27FC236}">
                <a16:creationId xmlns:a16="http://schemas.microsoft.com/office/drawing/2014/main" id="{F02292B1-37A0-48D5-A021-C9FAD7EDAFA0}"/>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2534" name="Object 6">
            <a:extLst>
              <a:ext uri="{FF2B5EF4-FFF2-40B4-BE49-F238E27FC236}">
                <a16:creationId xmlns:a16="http://schemas.microsoft.com/office/drawing/2014/main" id="{775046E4-E191-412A-B86A-54D8F85C58B0}"/>
              </a:ext>
            </a:extLst>
          </p:cNvPr>
          <p:cNvGraphicFramePr>
            <a:graphicFrameLocks noChangeAspect="1"/>
          </p:cNvGraphicFramePr>
          <p:nvPr/>
        </p:nvGraphicFramePr>
        <p:xfrm>
          <a:off x="1223963" y="3205163"/>
          <a:ext cx="5076825" cy="1187450"/>
        </p:xfrm>
        <a:graphic>
          <a:graphicData uri="http://schemas.openxmlformats.org/presentationml/2006/ole">
            <mc:AlternateContent xmlns:mc="http://schemas.openxmlformats.org/markup-compatibility/2006">
              <mc:Choice xmlns:v="urn:schemas-microsoft-com:vml" Requires="v">
                <p:oleObj spid="_x0000_s22538" name="Формула" r:id="rId5" imgW="1916868" imgH="444307" progId="Equation.3">
                  <p:embed/>
                </p:oleObj>
              </mc:Choice>
              <mc:Fallback>
                <p:oleObj name="Формула" r:id="rId5" imgW="1916868" imgH="444307"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3963" y="3205163"/>
                        <a:ext cx="50768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5" name="Rectangle 9">
            <a:extLst>
              <a:ext uri="{FF2B5EF4-FFF2-40B4-BE49-F238E27FC236}">
                <a16:creationId xmlns:a16="http://schemas.microsoft.com/office/drawing/2014/main" id="{97AAEAB5-3846-45CF-8A0F-D9963D42852F}"/>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2536" name="Object 8">
            <a:extLst>
              <a:ext uri="{FF2B5EF4-FFF2-40B4-BE49-F238E27FC236}">
                <a16:creationId xmlns:a16="http://schemas.microsoft.com/office/drawing/2014/main" id="{F8F54094-48BD-4C53-92E3-D7CF4E4F7959}"/>
              </a:ext>
            </a:extLst>
          </p:cNvPr>
          <p:cNvGraphicFramePr>
            <a:graphicFrameLocks noChangeAspect="1"/>
          </p:cNvGraphicFramePr>
          <p:nvPr/>
        </p:nvGraphicFramePr>
        <p:xfrm>
          <a:off x="1979613" y="5451475"/>
          <a:ext cx="5111750" cy="663575"/>
        </p:xfrm>
        <a:graphic>
          <a:graphicData uri="http://schemas.openxmlformats.org/presentationml/2006/ole">
            <mc:AlternateContent xmlns:mc="http://schemas.openxmlformats.org/markup-compatibility/2006">
              <mc:Choice xmlns:v="urn:schemas-microsoft-com:vml" Requires="v">
                <p:oleObj spid="_x0000_s22539" name="Формула" r:id="rId7" imgW="1765300" imgH="228600" progId="Equation.3">
                  <p:embed/>
                </p:oleObj>
              </mc:Choice>
              <mc:Fallback>
                <p:oleObj name="Формула" r:id="rId7" imgW="1765300" imgH="2286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613" y="5451475"/>
                        <a:ext cx="5111750"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A78ED906-35CA-444A-9A72-F83B9423E0FF}"/>
              </a:ext>
            </a:extLst>
          </p:cNvPr>
          <p:cNvSpPr>
            <a:spLocks noGrp="1" noChangeArrowheads="1"/>
          </p:cNvSpPr>
          <p:nvPr>
            <p:ph type="body" idx="1"/>
          </p:nvPr>
        </p:nvSpPr>
        <p:spPr/>
        <p:txBody>
          <a:bodyPr/>
          <a:lstStyle/>
          <a:p>
            <a:pPr eaLnBrk="1" hangingPunct="1"/>
            <a:endParaRPr lang="ru-RU" altLang="ru-RU"/>
          </a:p>
        </p:txBody>
      </p:sp>
      <p:sp>
        <p:nvSpPr>
          <p:cNvPr id="23555" name="Line 38">
            <a:extLst>
              <a:ext uri="{FF2B5EF4-FFF2-40B4-BE49-F238E27FC236}">
                <a16:creationId xmlns:a16="http://schemas.microsoft.com/office/drawing/2014/main" id="{20544415-0145-4189-9CAD-AA2BE5A86534}"/>
              </a:ext>
            </a:extLst>
          </p:cNvPr>
          <p:cNvSpPr>
            <a:spLocks noChangeShapeType="1"/>
          </p:cNvSpPr>
          <p:nvPr/>
        </p:nvSpPr>
        <p:spPr bwMode="auto">
          <a:xfrm flipV="1">
            <a:off x="1331913" y="4292600"/>
            <a:ext cx="0" cy="649288"/>
          </a:xfrm>
          <a:prstGeom prst="line">
            <a:avLst/>
          </a:prstGeom>
          <a:noFill/>
          <a:ln w="9525">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3556" name="Line 39">
            <a:extLst>
              <a:ext uri="{FF2B5EF4-FFF2-40B4-BE49-F238E27FC236}">
                <a16:creationId xmlns:a16="http://schemas.microsoft.com/office/drawing/2014/main" id="{5A77F9CF-1A8B-40B8-A7C8-B6C9B6F22631}"/>
              </a:ext>
            </a:extLst>
          </p:cNvPr>
          <p:cNvSpPr>
            <a:spLocks noChangeShapeType="1"/>
          </p:cNvSpPr>
          <p:nvPr/>
        </p:nvSpPr>
        <p:spPr bwMode="auto">
          <a:xfrm>
            <a:off x="827088" y="1989138"/>
            <a:ext cx="0" cy="3671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3557" name="Line 40">
            <a:extLst>
              <a:ext uri="{FF2B5EF4-FFF2-40B4-BE49-F238E27FC236}">
                <a16:creationId xmlns:a16="http://schemas.microsoft.com/office/drawing/2014/main" id="{28F313B8-7931-4202-8046-03BCA91645B9}"/>
              </a:ext>
            </a:extLst>
          </p:cNvPr>
          <p:cNvSpPr>
            <a:spLocks noChangeShapeType="1"/>
          </p:cNvSpPr>
          <p:nvPr/>
        </p:nvSpPr>
        <p:spPr bwMode="auto">
          <a:xfrm>
            <a:off x="827088" y="4292600"/>
            <a:ext cx="7632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3558" name="Freeform 41">
            <a:extLst>
              <a:ext uri="{FF2B5EF4-FFF2-40B4-BE49-F238E27FC236}">
                <a16:creationId xmlns:a16="http://schemas.microsoft.com/office/drawing/2014/main" id="{5F2DEA92-4252-49F9-9CB5-20165FECF4B2}"/>
              </a:ext>
            </a:extLst>
          </p:cNvPr>
          <p:cNvSpPr>
            <a:spLocks/>
          </p:cNvSpPr>
          <p:nvPr/>
        </p:nvSpPr>
        <p:spPr bwMode="auto">
          <a:xfrm>
            <a:off x="1258888" y="2133600"/>
            <a:ext cx="6481762" cy="3203575"/>
          </a:xfrm>
          <a:custGeom>
            <a:avLst/>
            <a:gdLst>
              <a:gd name="T0" fmla="*/ 0 w 3811"/>
              <a:gd name="T1" fmla="*/ 2808288 h 2018"/>
              <a:gd name="T2" fmla="*/ 3318268 w 3811"/>
              <a:gd name="T3" fmla="*/ 2735263 h 2018"/>
              <a:gd name="T4" fmla="*/ 6481762 w 3811"/>
              <a:gd name="T5" fmla="*/ 0 h 2018"/>
              <a:gd name="T6" fmla="*/ 0 60000 65536"/>
              <a:gd name="T7" fmla="*/ 0 60000 65536"/>
              <a:gd name="T8" fmla="*/ 0 60000 65536"/>
            </a:gdLst>
            <a:ahLst/>
            <a:cxnLst>
              <a:cxn ang="T6">
                <a:pos x="T0" y="T1"/>
              </a:cxn>
              <a:cxn ang="T7">
                <a:pos x="T2" y="T3"/>
              </a:cxn>
              <a:cxn ang="T8">
                <a:pos x="T4" y="T5"/>
              </a:cxn>
            </a:cxnLst>
            <a:rect l="0" t="0" r="r" b="b"/>
            <a:pathLst>
              <a:path w="3811" h="2018">
                <a:moveTo>
                  <a:pt x="0" y="1769"/>
                </a:moveTo>
                <a:cubicBezTo>
                  <a:pt x="658" y="1893"/>
                  <a:pt x="1316" y="2018"/>
                  <a:pt x="1951" y="1723"/>
                </a:cubicBezTo>
                <a:cubicBezTo>
                  <a:pt x="2586" y="1428"/>
                  <a:pt x="3501" y="287"/>
                  <a:pt x="3811" y="0"/>
                </a:cubicBezTo>
              </a:path>
            </a:pathLst>
          </a:custGeom>
          <a:noFill/>
          <a:ln w="38100"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6666" name="Line 42">
            <a:extLst>
              <a:ext uri="{FF2B5EF4-FFF2-40B4-BE49-F238E27FC236}">
                <a16:creationId xmlns:a16="http://schemas.microsoft.com/office/drawing/2014/main" id="{8959B122-639A-4B08-8041-53A11B9C4326}"/>
              </a:ext>
            </a:extLst>
          </p:cNvPr>
          <p:cNvSpPr>
            <a:spLocks noChangeShapeType="1"/>
          </p:cNvSpPr>
          <p:nvPr/>
        </p:nvSpPr>
        <p:spPr bwMode="auto">
          <a:xfrm flipH="1">
            <a:off x="1258888" y="2133600"/>
            <a:ext cx="6481762" cy="2808288"/>
          </a:xfrm>
          <a:prstGeom prst="line">
            <a:avLst/>
          </a:prstGeom>
          <a:noFill/>
          <a:ln w="9525">
            <a:solidFill>
              <a:schemeClr val="tx1"/>
            </a:solidFill>
            <a:prstDash val="dash"/>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6667" name="Line 43">
            <a:extLst>
              <a:ext uri="{FF2B5EF4-FFF2-40B4-BE49-F238E27FC236}">
                <a16:creationId xmlns:a16="http://schemas.microsoft.com/office/drawing/2014/main" id="{7FFA277D-CA0D-4363-827D-07D339B798BF}"/>
              </a:ext>
            </a:extLst>
          </p:cNvPr>
          <p:cNvSpPr>
            <a:spLocks noChangeShapeType="1"/>
          </p:cNvSpPr>
          <p:nvPr/>
        </p:nvSpPr>
        <p:spPr bwMode="auto">
          <a:xfrm>
            <a:off x="2771775" y="4292600"/>
            <a:ext cx="0" cy="865188"/>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3561" name="Oval 48">
            <a:extLst>
              <a:ext uri="{FF2B5EF4-FFF2-40B4-BE49-F238E27FC236}">
                <a16:creationId xmlns:a16="http://schemas.microsoft.com/office/drawing/2014/main" id="{5F6DB159-DE17-4183-A130-DE59BB963083}"/>
              </a:ext>
            </a:extLst>
          </p:cNvPr>
          <p:cNvSpPr>
            <a:spLocks noChangeArrowheads="1"/>
          </p:cNvSpPr>
          <p:nvPr/>
        </p:nvSpPr>
        <p:spPr bwMode="auto">
          <a:xfrm>
            <a:off x="7615238" y="2100263"/>
            <a:ext cx="144462"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3562" name="Oval 49">
            <a:extLst>
              <a:ext uri="{FF2B5EF4-FFF2-40B4-BE49-F238E27FC236}">
                <a16:creationId xmlns:a16="http://schemas.microsoft.com/office/drawing/2014/main" id="{3E4B51F1-40FC-4D63-84B2-080B8DC4C2DD}"/>
              </a:ext>
            </a:extLst>
          </p:cNvPr>
          <p:cNvSpPr>
            <a:spLocks noChangeArrowheads="1"/>
          </p:cNvSpPr>
          <p:nvPr/>
        </p:nvSpPr>
        <p:spPr bwMode="auto">
          <a:xfrm>
            <a:off x="1258888" y="4868863"/>
            <a:ext cx="144462"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3563" name="Oval 50">
            <a:extLst>
              <a:ext uri="{FF2B5EF4-FFF2-40B4-BE49-F238E27FC236}">
                <a16:creationId xmlns:a16="http://schemas.microsoft.com/office/drawing/2014/main" id="{63F06D03-3088-43A4-9CB5-98AC6B53A919}"/>
              </a:ext>
            </a:extLst>
          </p:cNvPr>
          <p:cNvSpPr>
            <a:spLocks noChangeArrowheads="1"/>
          </p:cNvSpPr>
          <p:nvPr/>
        </p:nvSpPr>
        <p:spPr bwMode="auto">
          <a:xfrm>
            <a:off x="5435600" y="4221163"/>
            <a:ext cx="144463" cy="14287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6676" name="Oval 52">
            <a:extLst>
              <a:ext uri="{FF2B5EF4-FFF2-40B4-BE49-F238E27FC236}">
                <a16:creationId xmlns:a16="http://schemas.microsoft.com/office/drawing/2014/main" id="{63D4D726-FF76-4EA6-BAAC-15E82E3941ED}"/>
              </a:ext>
            </a:extLst>
          </p:cNvPr>
          <p:cNvSpPr>
            <a:spLocks noChangeArrowheads="1"/>
          </p:cNvSpPr>
          <p:nvPr/>
        </p:nvSpPr>
        <p:spPr bwMode="auto">
          <a:xfrm>
            <a:off x="2700338" y="4221163"/>
            <a:ext cx="144462"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6678" name="Oval 54">
            <a:extLst>
              <a:ext uri="{FF2B5EF4-FFF2-40B4-BE49-F238E27FC236}">
                <a16:creationId xmlns:a16="http://schemas.microsoft.com/office/drawing/2014/main" id="{8BB71580-D971-4360-8AF4-FB3A85E0C4BA}"/>
              </a:ext>
            </a:extLst>
          </p:cNvPr>
          <p:cNvSpPr>
            <a:spLocks noChangeArrowheads="1"/>
          </p:cNvSpPr>
          <p:nvPr/>
        </p:nvSpPr>
        <p:spPr bwMode="auto">
          <a:xfrm>
            <a:off x="2700338" y="5084763"/>
            <a:ext cx="144462"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6681" name="Object 57">
            <a:extLst>
              <a:ext uri="{FF2B5EF4-FFF2-40B4-BE49-F238E27FC236}">
                <a16:creationId xmlns:a16="http://schemas.microsoft.com/office/drawing/2014/main" id="{E4585566-4E01-46B9-A963-AD6DAF349B93}"/>
              </a:ext>
            </a:extLst>
          </p:cNvPr>
          <p:cNvGraphicFramePr>
            <a:graphicFrameLocks noChangeAspect="1"/>
          </p:cNvGraphicFramePr>
          <p:nvPr/>
        </p:nvGraphicFramePr>
        <p:xfrm>
          <a:off x="2484438" y="3716338"/>
          <a:ext cx="409575" cy="517525"/>
        </p:xfrm>
        <a:graphic>
          <a:graphicData uri="http://schemas.openxmlformats.org/presentationml/2006/ole">
            <mc:AlternateContent xmlns:mc="http://schemas.openxmlformats.org/markup-compatibility/2006">
              <mc:Choice xmlns:v="urn:schemas-microsoft-com:vml" Requires="v">
                <p:oleObj spid="_x0000_s23581" name="Формула" r:id="rId3" imgW="177646" imgH="228402" progId="Equation.3">
                  <p:embed/>
                </p:oleObj>
              </mc:Choice>
              <mc:Fallback>
                <p:oleObj name="Формула" r:id="rId3" imgW="177646" imgH="228402" progId="Equation.3">
                  <p:embed/>
                  <p:pic>
                    <p:nvPicPr>
                      <p:cNvPr id="0" name="Object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3716338"/>
                        <a:ext cx="4095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67" name="Object 60">
            <a:extLst>
              <a:ext uri="{FF2B5EF4-FFF2-40B4-BE49-F238E27FC236}">
                <a16:creationId xmlns:a16="http://schemas.microsoft.com/office/drawing/2014/main" id="{66F5C089-367C-4960-A0B8-B2F07775422F}"/>
              </a:ext>
            </a:extLst>
          </p:cNvPr>
          <p:cNvGraphicFramePr>
            <a:graphicFrameLocks noChangeAspect="1"/>
          </p:cNvGraphicFramePr>
          <p:nvPr/>
        </p:nvGraphicFramePr>
        <p:xfrm>
          <a:off x="5508625" y="4365625"/>
          <a:ext cx="266700" cy="431800"/>
        </p:xfrm>
        <a:graphic>
          <a:graphicData uri="http://schemas.openxmlformats.org/presentationml/2006/ole">
            <mc:AlternateContent xmlns:mc="http://schemas.openxmlformats.org/markup-compatibility/2006">
              <mc:Choice xmlns:v="urn:schemas-microsoft-com:vml" Requires="v">
                <p:oleObj spid="_x0000_s23582" name="Формула" r:id="rId5" imgW="126835" imgH="202936" progId="Equation.3">
                  <p:embed/>
                </p:oleObj>
              </mc:Choice>
              <mc:Fallback>
                <p:oleObj name="Формула" r:id="rId5" imgW="126835" imgH="202936" progId="Equation.3">
                  <p:embed/>
                  <p:pic>
                    <p:nvPicPr>
                      <p:cNvPr id="0" name="Object 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8625" y="4365625"/>
                        <a:ext cx="2667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68" name="Object 61">
            <a:extLst>
              <a:ext uri="{FF2B5EF4-FFF2-40B4-BE49-F238E27FC236}">
                <a16:creationId xmlns:a16="http://schemas.microsoft.com/office/drawing/2014/main" id="{05A0E5FA-BF64-457E-B3FE-8396C7843CE7}"/>
              </a:ext>
            </a:extLst>
          </p:cNvPr>
          <p:cNvGraphicFramePr>
            <a:graphicFrameLocks noChangeAspect="1"/>
          </p:cNvGraphicFramePr>
          <p:nvPr/>
        </p:nvGraphicFramePr>
        <p:xfrm>
          <a:off x="827088" y="2055813"/>
          <a:ext cx="720725" cy="420687"/>
        </p:xfrm>
        <a:graphic>
          <a:graphicData uri="http://schemas.openxmlformats.org/presentationml/2006/ole">
            <mc:AlternateContent xmlns:mc="http://schemas.openxmlformats.org/markup-compatibility/2006">
              <mc:Choice xmlns:v="urn:schemas-microsoft-com:vml" Requires="v">
                <p:oleObj spid="_x0000_s23583" name="Формула" r:id="rId7" imgW="342751" imgH="203112" progId="Equation.3">
                  <p:embed/>
                </p:oleObj>
              </mc:Choice>
              <mc:Fallback>
                <p:oleObj name="Формула" r:id="rId7" imgW="342751" imgH="203112" progId="Equation.3">
                  <p:embed/>
                  <p:pic>
                    <p:nvPicPr>
                      <p:cNvPr id="0" name="Object 6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088" y="2055813"/>
                        <a:ext cx="720725"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69" name="Line 62">
            <a:extLst>
              <a:ext uri="{FF2B5EF4-FFF2-40B4-BE49-F238E27FC236}">
                <a16:creationId xmlns:a16="http://schemas.microsoft.com/office/drawing/2014/main" id="{DDA1CA4C-7EC2-4541-BD87-C5E51A2A7BD2}"/>
              </a:ext>
            </a:extLst>
          </p:cNvPr>
          <p:cNvSpPr>
            <a:spLocks noChangeShapeType="1"/>
          </p:cNvSpPr>
          <p:nvPr/>
        </p:nvSpPr>
        <p:spPr bwMode="auto">
          <a:xfrm>
            <a:off x="7667625" y="2205038"/>
            <a:ext cx="0" cy="2087562"/>
          </a:xfrm>
          <a:prstGeom prst="line">
            <a:avLst/>
          </a:prstGeom>
          <a:noFill/>
          <a:ln w="9525">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aphicFrame>
        <p:nvGraphicFramePr>
          <p:cNvPr id="23570" name="Object 63">
            <a:extLst>
              <a:ext uri="{FF2B5EF4-FFF2-40B4-BE49-F238E27FC236}">
                <a16:creationId xmlns:a16="http://schemas.microsoft.com/office/drawing/2014/main" id="{99B2F43A-C71B-4665-9189-A9CDC212EB8B}"/>
              </a:ext>
            </a:extLst>
          </p:cNvPr>
          <p:cNvGraphicFramePr>
            <a:graphicFrameLocks noChangeAspect="1"/>
          </p:cNvGraphicFramePr>
          <p:nvPr/>
        </p:nvGraphicFramePr>
        <p:xfrm>
          <a:off x="971550" y="4294188"/>
          <a:ext cx="311150" cy="358775"/>
        </p:xfrm>
        <a:graphic>
          <a:graphicData uri="http://schemas.openxmlformats.org/presentationml/2006/ole">
            <mc:AlternateContent xmlns:mc="http://schemas.openxmlformats.org/markup-compatibility/2006">
              <mc:Choice xmlns:v="urn:schemas-microsoft-com:vml" Requires="v">
                <p:oleObj spid="_x0000_s23584" name="Формула" r:id="rId9" imgW="126835" imgH="139518" progId="Equation.3">
                  <p:embed/>
                </p:oleObj>
              </mc:Choice>
              <mc:Fallback>
                <p:oleObj name="Формула" r:id="rId9" imgW="126835" imgH="139518" progId="Equation.3">
                  <p:embed/>
                  <p:pic>
                    <p:nvPicPr>
                      <p:cNvPr id="0" name="Object 6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1550" y="4294188"/>
                        <a:ext cx="3111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71" name="Object 64">
            <a:extLst>
              <a:ext uri="{FF2B5EF4-FFF2-40B4-BE49-F238E27FC236}">
                <a16:creationId xmlns:a16="http://schemas.microsoft.com/office/drawing/2014/main" id="{2F1FD228-3108-4A0F-BD95-F12EB68F1482}"/>
              </a:ext>
            </a:extLst>
          </p:cNvPr>
          <p:cNvGraphicFramePr>
            <a:graphicFrameLocks noChangeAspect="1"/>
          </p:cNvGraphicFramePr>
          <p:nvPr/>
        </p:nvGraphicFramePr>
        <p:xfrm>
          <a:off x="7380288" y="4221163"/>
          <a:ext cx="346075" cy="504825"/>
        </p:xfrm>
        <a:graphic>
          <a:graphicData uri="http://schemas.openxmlformats.org/presentationml/2006/ole">
            <mc:AlternateContent xmlns:mc="http://schemas.openxmlformats.org/markup-compatibility/2006">
              <mc:Choice xmlns:v="urn:schemas-microsoft-com:vml" Requires="v">
                <p:oleObj spid="_x0000_s23585" name="Формула" r:id="rId11" imgW="126725" imgH="177415" progId="Equation.3">
                  <p:embed/>
                </p:oleObj>
              </mc:Choice>
              <mc:Fallback>
                <p:oleObj name="Формула" r:id="rId11" imgW="126725" imgH="177415" progId="Equation.3">
                  <p:embed/>
                  <p:pic>
                    <p:nvPicPr>
                      <p:cNvPr id="0" name="Object 6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80288" y="4221163"/>
                        <a:ext cx="3460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72" name="Oval 65">
            <a:extLst>
              <a:ext uri="{FF2B5EF4-FFF2-40B4-BE49-F238E27FC236}">
                <a16:creationId xmlns:a16="http://schemas.microsoft.com/office/drawing/2014/main" id="{647C2866-9DD9-48E7-BBA0-4EABB75283D3}"/>
              </a:ext>
            </a:extLst>
          </p:cNvPr>
          <p:cNvSpPr>
            <a:spLocks noChangeArrowheads="1"/>
          </p:cNvSpPr>
          <p:nvPr/>
        </p:nvSpPr>
        <p:spPr bwMode="auto">
          <a:xfrm>
            <a:off x="1258888" y="4221163"/>
            <a:ext cx="144462"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3573" name="Oval 66">
            <a:extLst>
              <a:ext uri="{FF2B5EF4-FFF2-40B4-BE49-F238E27FC236}">
                <a16:creationId xmlns:a16="http://schemas.microsoft.com/office/drawing/2014/main" id="{12422AAB-3A33-4771-A811-CF5130AD7C08}"/>
              </a:ext>
            </a:extLst>
          </p:cNvPr>
          <p:cNvSpPr>
            <a:spLocks noChangeArrowheads="1"/>
          </p:cNvSpPr>
          <p:nvPr/>
        </p:nvSpPr>
        <p:spPr bwMode="auto">
          <a:xfrm>
            <a:off x="7596188" y="4221163"/>
            <a:ext cx="144462"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3574" name="Object 67">
            <a:extLst>
              <a:ext uri="{FF2B5EF4-FFF2-40B4-BE49-F238E27FC236}">
                <a16:creationId xmlns:a16="http://schemas.microsoft.com/office/drawing/2014/main" id="{23025A33-5D98-47DD-805D-7AE7510CDC4C}"/>
              </a:ext>
            </a:extLst>
          </p:cNvPr>
          <p:cNvGraphicFramePr>
            <a:graphicFrameLocks noChangeAspect="1"/>
          </p:cNvGraphicFramePr>
          <p:nvPr/>
        </p:nvGraphicFramePr>
        <p:xfrm>
          <a:off x="8027988" y="3789363"/>
          <a:ext cx="311150" cy="358775"/>
        </p:xfrm>
        <a:graphic>
          <a:graphicData uri="http://schemas.openxmlformats.org/presentationml/2006/ole">
            <mc:AlternateContent xmlns:mc="http://schemas.openxmlformats.org/markup-compatibility/2006">
              <mc:Choice xmlns:v="urn:schemas-microsoft-com:vml" Requires="v">
                <p:oleObj spid="_x0000_s23586" name="Формула" r:id="rId13" imgW="126835" imgH="139518" progId="Equation.3">
                  <p:embed/>
                </p:oleObj>
              </mc:Choice>
              <mc:Fallback>
                <p:oleObj name="Формула" r:id="rId13" imgW="126835" imgH="139518" progId="Equation.3">
                  <p:embed/>
                  <p:pic>
                    <p:nvPicPr>
                      <p:cNvPr id="0" name="Object 6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27988" y="3789363"/>
                        <a:ext cx="3111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75" name="Object 68">
            <a:extLst>
              <a:ext uri="{FF2B5EF4-FFF2-40B4-BE49-F238E27FC236}">
                <a16:creationId xmlns:a16="http://schemas.microsoft.com/office/drawing/2014/main" id="{78A5E430-077F-45BA-9BD7-EC37982E9C34}"/>
              </a:ext>
            </a:extLst>
          </p:cNvPr>
          <p:cNvGraphicFramePr>
            <a:graphicFrameLocks noChangeAspect="1"/>
          </p:cNvGraphicFramePr>
          <p:nvPr/>
        </p:nvGraphicFramePr>
        <p:xfrm>
          <a:off x="1187450" y="5013325"/>
          <a:ext cx="339725" cy="360363"/>
        </p:xfrm>
        <a:graphic>
          <a:graphicData uri="http://schemas.openxmlformats.org/presentationml/2006/ole">
            <mc:AlternateContent xmlns:mc="http://schemas.openxmlformats.org/markup-compatibility/2006">
              <mc:Choice xmlns:v="urn:schemas-microsoft-com:vml" Requires="v">
                <p:oleObj spid="_x0000_s23587" name="Формула" r:id="rId15" imgW="152268" imgH="164957" progId="Equation.3">
                  <p:embed/>
                </p:oleObj>
              </mc:Choice>
              <mc:Fallback>
                <p:oleObj name="Формула" r:id="rId15" imgW="152268" imgH="164957" progId="Equation.3">
                  <p:embed/>
                  <p:pic>
                    <p:nvPicPr>
                      <p:cNvPr id="0" name="Object 6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87450" y="5013325"/>
                        <a:ext cx="3397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693" name="Object 69">
            <a:extLst>
              <a:ext uri="{FF2B5EF4-FFF2-40B4-BE49-F238E27FC236}">
                <a16:creationId xmlns:a16="http://schemas.microsoft.com/office/drawing/2014/main" id="{4D83D9C6-2A8C-4657-B26E-87F7332957D9}"/>
              </a:ext>
            </a:extLst>
          </p:cNvPr>
          <p:cNvGraphicFramePr>
            <a:graphicFrameLocks noChangeAspect="1"/>
          </p:cNvGraphicFramePr>
          <p:nvPr/>
        </p:nvGraphicFramePr>
        <p:xfrm>
          <a:off x="2700338" y="5157788"/>
          <a:ext cx="417512" cy="504825"/>
        </p:xfrm>
        <a:graphic>
          <a:graphicData uri="http://schemas.openxmlformats.org/presentationml/2006/ole">
            <mc:AlternateContent xmlns:mc="http://schemas.openxmlformats.org/markup-compatibility/2006">
              <mc:Choice xmlns:v="urn:schemas-microsoft-com:vml" Requires="v">
                <p:oleObj spid="_x0000_s23588" name="Формула" r:id="rId17" imgW="177569" imgH="215619" progId="Equation.3">
                  <p:embed/>
                </p:oleObj>
              </mc:Choice>
              <mc:Fallback>
                <p:oleObj name="Формула" r:id="rId17" imgW="177569" imgH="215619" progId="Equation.3">
                  <p:embed/>
                  <p:pic>
                    <p:nvPicPr>
                      <p:cNvPr id="0" name="Object 6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700338" y="5157788"/>
                        <a:ext cx="4175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77" name="Object 72">
            <a:extLst>
              <a:ext uri="{FF2B5EF4-FFF2-40B4-BE49-F238E27FC236}">
                <a16:creationId xmlns:a16="http://schemas.microsoft.com/office/drawing/2014/main" id="{6CE5406D-1DB8-46F9-9476-4526D3A46032}"/>
              </a:ext>
            </a:extLst>
          </p:cNvPr>
          <p:cNvGraphicFramePr>
            <a:graphicFrameLocks noChangeAspect="1"/>
          </p:cNvGraphicFramePr>
          <p:nvPr/>
        </p:nvGraphicFramePr>
        <p:xfrm>
          <a:off x="7740650" y="1773238"/>
          <a:ext cx="355600" cy="377825"/>
        </p:xfrm>
        <a:graphic>
          <a:graphicData uri="http://schemas.openxmlformats.org/presentationml/2006/ole">
            <mc:AlternateContent xmlns:mc="http://schemas.openxmlformats.org/markup-compatibility/2006">
              <mc:Choice xmlns:v="urn:schemas-microsoft-com:vml" Requires="v">
                <p:oleObj spid="_x0000_s23589" name="Формула" r:id="rId19" imgW="152268" imgH="164957" progId="Equation.3">
                  <p:embed/>
                </p:oleObj>
              </mc:Choice>
              <mc:Fallback>
                <p:oleObj name="Формула" r:id="rId19" imgW="152268" imgH="164957" progId="Equation.3">
                  <p:embed/>
                  <p:pic>
                    <p:nvPicPr>
                      <p:cNvPr id="0" name="Object 7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740650" y="1773238"/>
                        <a:ext cx="355600"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97" name="Line 73">
            <a:extLst>
              <a:ext uri="{FF2B5EF4-FFF2-40B4-BE49-F238E27FC236}">
                <a16:creationId xmlns:a16="http://schemas.microsoft.com/office/drawing/2014/main" id="{405BC4F5-A2C2-459A-B1C4-56ACF5421FCB}"/>
              </a:ext>
            </a:extLst>
          </p:cNvPr>
          <p:cNvSpPr>
            <a:spLocks noChangeShapeType="1"/>
          </p:cNvSpPr>
          <p:nvPr/>
        </p:nvSpPr>
        <p:spPr bwMode="auto">
          <a:xfrm flipH="1" flipV="1">
            <a:off x="539750" y="4797425"/>
            <a:ext cx="4392613" cy="719138"/>
          </a:xfrm>
          <a:prstGeom prst="line">
            <a:avLst/>
          </a:prstGeom>
          <a:noFill/>
          <a:ln w="19050">
            <a:solidFill>
              <a:srgbClr val="3366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3579" name="Text Box 75">
            <a:extLst>
              <a:ext uri="{FF2B5EF4-FFF2-40B4-BE49-F238E27FC236}">
                <a16:creationId xmlns:a16="http://schemas.microsoft.com/office/drawing/2014/main" id="{B0A5B641-8637-4605-80DD-15B148919A1A}"/>
              </a:ext>
            </a:extLst>
          </p:cNvPr>
          <p:cNvSpPr txBox="1">
            <a:spLocks noChangeArrowheads="1"/>
          </p:cNvSpPr>
          <p:nvPr/>
        </p:nvSpPr>
        <p:spPr bwMode="auto">
          <a:xfrm>
            <a:off x="1908175" y="2492375"/>
            <a:ext cx="2879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ru-RU" altLang="ru-RU" sz="2400"/>
              <a:t>Опорная точка </a:t>
            </a:r>
            <a:r>
              <a:rPr lang="en-US" altLang="ru-RU" sz="2400" i="1"/>
              <a:t>A</a:t>
            </a:r>
            <a:endParaRPr lang="ru-RU" altLang="ru-RU" sz="2400" i="1"/>
          </a:p>
        </p:txBody>
      </p:sp>
      <p:sp>
        <p:nvSpPr>
          <p:cNvPr id="23580" name="Rectangle 76">
            <a:extLst>
              <a:ext uri="{FF2B5EF4-FFF2-40B4-BE49-F238E27FC236}">
                <a16:creationId xmlns:a16="http://schemas.microsoft.com/office/drawing/2014/main" id="{F107341F-82E7-406B-B5F3-3599C37CA11B}"/>
              </a:ext>
            </a:extLst>
          </p:cNvPr>
          <p:cNvSpPr>
            <a:spLocks noGrp="1" noChangeArrowheads="1"/>
          </p:cNvSpPr>
          <p:nvPr>
            <p:ph type="title"/>
          </p:nvPr>
        </p:nvSpPr>
        <p:spPr>
          <a:noFill/>
        </p:spPr>
        <p:txBody>
          <a:bodyPr/>
          <a:lstStyle/>
          <a:p>
            <a:pPr algn="ctr" eaLnBrk="1" hangingPunct="1"/>
            <a:r>
              <a:rPr lang="ru-RU" altLang="ru-RU" sz="3800"/>
              <a:t>Метод хорд</a:t>
            </a:r>
            <a:br>
              <a:rPr lang="ru-RU" altLang="ru-RU" sz="3800"/>
            </a:br>
            <a:r>
              <a:rPr lang="ru-RU" altLang="ru-RU" sz="3800"/>
              <a:t>Выбор опорной точки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6666"/>
                                        </p:tgtEl>
                                        <p:attrNameLst>
                                          <p:attrName>style.visibility</p:attrName>
                                        </p:attrNameLst>
                                      </p:cBhvr>
                                      <p:to>
                                        <p:strVal val="visible"/>
                                      </p:to>
                                    </p:set>
                                    <p:animEffect transition="in" filter="wipe(down)">
                                      <p:cBhvr>
                                        <p:cTn id="7" dur="500"/>
                                        <p:tgtEl>
                                          <p:spTgt spid="266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6676"/>
                                        </p:tgtEl>
                                        <p:attrNameLst>
                                          <p:attrName>style.visibility</p:attrName>
                                        </p:attrNameLst>
                                      </p:cBhvr>
                                      <p:to>
                                        <p:strVal val="visible"/>
                                      </p:to>
                                    </p:set>
                                    <p:animEffect transition="in" filter="wipe(down)">
                                      <p:cBhvr>
                                        <p:cTn id="12" dur="500"/>
                                        <p:tgtEl>
                                          <p:spTgt spid="2667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6667"/>
                                        </p:tgtEl>
                                        <p:attrNameLst>
                                          <p:attrName>style.visibility</p:attrName>
                                        </p:attrNameLst>
                                      </p:cBhvr>
                                      <p:to>
                                        <p:strVal val="visible"/>
                                      </p:to>
                                    </p:set>
                                    <p:animEffect transition="in" filter="wipe(down)">
                                      <p:cBhvr>
                                        <p:cTn id="17" dur="500"/>
                                        <p:tgtEl>
                                          <p:spTgt spid="2666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26681"/>
                                        </p:tgtEl>
                                        <p:attrNameLst>
                                          <p:attrName>style.visibility</p:attrName>
                                        </p:attrNameLst>
                                      </p:cBhvr>
                                      <p:to>
                                        <p:strVal val="visible"/>
                                      </p:to>
                                    </p:set>
                                    <p:animEffect transition="in" filter="wipe(down)">
                                      <p:cBhvr>
                                        <p:cTn id="22" dur="500"/>
                                        <p:tgtEl>
                                          <p:spTgt spid="2668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6678"/>
                                        </p:tgtEl>
                                        <p:attrNameLst>
                                          <p:attrName>style.visibility</p:attrName>
                                        </p:attrNameLst>
                                      </p:cBhvr>
                                      <p:to>
                                        <p:strVal val="visible"/>
                                      </p:to>
                                    </p:set>
                                    <p:animEffect transition="in" filter="wipe(down)">
                                      <p:cBhvr>
                                        <p:cTn id="27" dur="500"/>
                                        <p:tgtEl>
                                          <p:spTgt spid="2667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26693"/>
                                        </p:tgtEl>
                                        <p:attrNameLst>
                                          <p:attrName>style.visibility</p:attrName>
                                        </p:attrNameLst>
                                      </p:cBhvr>
                                      <p:to>
                                        <p:strVal val="visible"/>
                                      </p:to>
                                    </p:set>
                                    <p:animEffect transition="in" filter="wipe(down)">
                                      <p:cBhvr>
                                        <p:cTn id="32" dur="500"/>
                                        <p:tgtEl>
                                          <p:spTgt spid="2669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26697"/>
                                        </p:tgtEl>
                                        <p:attrNameLst>
                                          <p:attrName>style.visibility</p:attrName>
                                        </p:attrNameLst>
                                      </p:cBhvr>
                                      <p:to>
                                        <p:strVal val="visible"/>
                                      </p:to>
                                    </p:set>
                                    <p:animEffect transition="in" filter="wipe(down)">
                                      <p:cBhvr>
                                        <p:cTn id="37" dur="500"/>
                                        <p:tgtEl>
                                          <p:spTgt spid="266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76" grpId="0" animBg="1"/>
      <p:bldP spid="2667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641D28AF-CB79-4252-B778-9D6F258C8CD9}"/>
              </a:ext>
            </a:extLst>
          </p:cNvPr>
          <p:cNvSpPr>
            <a:spLocks noGrp="1" noChangeArrowheads="1"/>
          </p:cNvSpPr>
          <p:nvPr>
            <p:ph type="body" idx="1"/>
          </p:nvPr>
        </p:nvSpPr>
        <p:spPr>
          <a:xfrm>
            <a:off x="457200" y="333375"/>
            <a:ext cx="8229600" cy="5797550"/>
          </a:xfrm>
        </p:spPr>
        <p:txBody>
          <a:bodyPr/>
          <a:lstStyle/>
          <a:p>
            <a:pPr eaLnBrk="1" hangingPunct="1">
              <a:lnSpc>
                <a:spcPct val="90000"/>
              </a:lnSpc>
              <a:buFont typeface="Wingdings" panose="05000000000000000000" pitchFamily="2" charset="2"/>
              <a:buNone/>
            </a:pPr>
            <a:r>
              <a:rPr lang="ru-RU" altLang="ru-RU" sz="2100"/>
              <a:t>     </a:t>
            </a:r>
          </a:p>
          <a:p>
            <a:pPr eaLnBrk="1" hangingPunct="1">
              <a:lnSpc>
                <a:spcPct val="90000"/>
              </a:lnSpc>
            </a:pPr>
            <a:endParaRPr lang="en-US" altLang="ru-RU" sz="2100"/>
          </a:p>
          <a:p>
            <a:pPr eaLnBrk="1" hangingPunct="1">
              <a:lnSpc>
                <a:spcPct val="90000"/>
              </a:lnSpc>
            </a:pPr>
            <a:endParaRPr lang="en-US" altLang="ru-RU" sz="2100"/>
          </a:p>
          <a:p>
            <a:pPr eaLnBrk="1" hangingPunct="1">
              <a:lnSpc>
                <a:spcPct val="90000"/>
              </a:lnSpc>
              <a:buFont typeface="Wingdings" panose="05000000000000000000" pitchFamily="2" charset="2"/>
              <a:buNone/>
            </a:pPr>
            <a:r>
              <a:rPr lang="ru-RU" altLang="ru-RU" sz="2400"/>
              <a:t>        </a:t>
            </a:r>
            <a:r>
              <a:rPr lang="ru-RU" altLang="ru-RU" sz="2400" b="1"/>
              <a:t>Два класса:</a:t>
            </a:r>
          </a:p>
          <a:p>
            <a:pPr eaLnBrk="1" hangingPunct="1">
              <a:lnSpc>
                <a:spcPct val="90000"/>
              </a:lnSpc>
            </a:pPr>
            <a:r>
              <a:rPr lang="ru-RU" altLang="ru-RU" sz="2400"/>
              <a:t>Алгебраические – содержат только алгебраические функции (например, полиномы).</a:t>
            </a:r>
          </a:p>
          <a:p>
            <a:pPr eaLnBrk="1" hangingPunct="1">
              <a:lnSpc>
                <a:spcPct val="90000"/>
              </a:lnSpc>
            </a:pPr>
            <a:r>
              <a:rPr lang="ru-RU" altLang="ru-RU" sz="2400"/>
              <a:t>Трансцендентные  - содержат тригонометрические, показательные, логарифмические и др.</a:t>
            </a:r>
          </a:p>
          <a:p>
            <a:pPr eaLnBrk="1" hangingPunct="1">
              <a:lnSpc>
                <a:spcPct val="90000"/>
              </a:lnSpc>
              <a:buFont typeface="Wingdings" panose="05000000000000000000" pitchFamily="2" charset="2"/>
              <a:buNone/>
            </a:pPr>
            <a:r>
              <a:rPr lang="ru-RU" altLang="ru-RU" sz="2400"/>
              <a:t>    </a:t>
            </a:r>
            <a:r>
              <a:rPr lang="ru-RU" altLang="ru-RU" sz="2400" b="1"/>
              <a:t>Методы решения :</a:t>
            </a:r>
            <a:r>
              <a:rPr lang="ru-RU" altLang="ru-RU" sz="2400"/>
              <a:t>  </a:t>
            </a:r>
            <a:r>
              <a:rPr lang="ru-RU" altLang="ru-RU" sz="2400" i="1">
                <a:solidFill>
                  <a:srgbClr val="FF0000"/>
                </a:solidFill>
              </a:rPr>
              <a:t>прямые</a:t>
            </a:r>
            <a:r>
              <a:rPr lang="ru-RU" altLang="ru-RU" sz="2400">
                <a:solidFill>
                  <a:srgbClr val="FF0000"/>
                </a:solidFill>
              </a:rPr>
              <a:t> и </a:t>
            </a:r>
            <a:r>
              <a:rPr lang="ru-RU" altLang="ru-RU" sz="2400" i="1">
                <a:solidFill>
                  <a:srgbClr val="FF0000"/>
                </a:solidFill>
              </a:rPr>
              <a:t>итерационные</a:t>
            </a:r>
            <a:r>
              <a:rPr lang="ru-RU" altLang="ru-RU" sz="2400"/>
              <a:t>. </a:t>
            </a:r>
            <a:endParaRPr lang="en-US" altLang="ru-RU" sz="2400"/>
          </a:p>
          <a:p>
            <a:pPr eaLnBrk="1" hangingPunct="1">
              <a:lnSpc>
                <a:spcPct val="90000"/>
              </a:lnSpc>
            </a:pPr>
            <a:r>
              <a:rPr lang="ru-RU" altLang="ru-RU" sz="2400">
                <a:solidFill>
                  <a:srgbClr val="003399"/>
                </a:solidFill>
              </a:rPr>
              <a:t>   Прямые методы</a:t>
            </a:r>
            <a:r>
              <a:rPr lang="ru-RU" altLang="ru-RU" sz="2400"/>
              <a:t> позволяют записать решение в виде некоторого конечного соотношения (формулы).</a:t>
            </a:r>
          </a:p>
          <a:p>
            <a:pPr eaLnBrk="1" hangingPunct="1">
              <a:lnSpc>
                <a:spcPct val="90000"/>
              </a:lnSpc>
            </a:pPr>
            <a:r>
              <a:rPr lang="ru-RU" altLang="ru-RU" sz="2400">
                <a:solidFill>
                  <a:srgbClr val="003399"/>
                </a:solidFill>
              </a:rPr>
              <a:t>   Итерационные методы</a:t>
            </a:r>
            <a:r>
              <a:rPr lang="ru-RU" altLang="ru-RU" sz="2400"/>
              <a:t> предполагают два этапа решения – отыскание приближённого значения корня (начального приближения) и уточнение приближённого значения корня до некоторой степени точности.</a:t>
            </a:r>
          </a:p>
        </p:txBody>
      </p:sp>
      <p:sp>
        <p:nvSpPr>
          <p:cNvPr id="6147" name="Rectangle 3">
            <a:extLst>
              <a:ext uri="{FF2B5EF4-FFF2-40B4-BE49-F238E27FC236}">
                <a16:creationId xmlns:a16="http://schemas.microsoft.com/office/drawing/2014/main" id="{237662CA-6E29-489F-BD6D-235E0665623A}"/>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6148" name="Object 4">
            <a:extLst>
              <a:ext uri="{FF2B5EF4-FFF2-40B4-BE49-F238E27FC236}">
                <a16:creationId xmlns:a16="http://schemas.microsoft.com/office/drawing/2014/main" id="{5BCC44E1-8D25-4AF5-8941-C8CD81F39F4C}"/>
              </a:ext>
            </a:extLst>
          </p:cNvPr>
          <p:cNvGraphicFramePr>
            <a:graphicFrameLocks noChangeAspect="1"/>
          </p:cNvGraphicFramePr>
          <p:nvPr/>
        </p:nvGraphicFramePr>
        <p:xfrm>
          <a:off x="2700338" y="692150"/>
          <a:ext cx="1785937" cy="696913"/>
        </p:xfrm>
        <a:graphic>
          <a:graphicData uri="http://schemas.openxmlformats.org/presentationml/2006/ole">
            <mc:AlternateContent xmlns:mc="http://schemas.openxmlformats.org/markup-compatibility/2006">
              <mc:Choice xmlns:v="urn:schemas-microsoft-com:vml" Requires="v">
                <p:oleObj spid="_x0000_s6149" name="Формула" r:id="rId3" imgW="558558" imgH="215806" progId="Equation.3">
                  <p:embed/>
                </p:oleObj>
              </mc:Choice>
              <mc:Fallback>
                <p:oleObj name="Формула" r:id="rId3" imgW="558558"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692150"/>
                        <a:ext cx="1785937" cy="69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reeform 35">
            <a:extLst>
              <a:ext uri="{FF2B5EF4-FFF2-40B4-BE49-F238E27FC236}">
                <a16:creationId xmlns:a16="http://schemas.microsoft.com/office/drawing/2014/main" id="{F470C035-6BDA-47A7-89D4-4E5AA9E27B92}"/>
              </a:ext>
            </a:extLst>
          </p:cNvPr>
          <p:cNvSpPr>
            <a:spLocks/>
          </p:cNvSpPr>
          <p:nvPr/>
        </p:nvSpPr>
        <p:spPr bwMode="auto">
          <a:xfrm>
            <a:off x="1258888" y="2205038"/>
            <a:ext cx="6408737" cy="3179762"/>
          </a:xfrm>
          <a:custGeom>
            <a:avLst/>
            <a:gdLst>
              <a:gd name="T0" fmla="*/ 0 w 4037"/>
              <a:gd name="T1" fmla="*/ 3168650 h 2003"/>
              <a:gd name="T2" fmla="*/ 1152525 w 4037"/>
              <a:gd name="T3" fmla="*/ 3024187 h 2003"/>
              <a:gd name="T4" fmla="*/ 4176712 w 4037"/>
              <a:gd name="T5" fmla="*/ 2232025 h 2003"/>
              <a:gd name="T6" fmla="*/ 6408737 w 4037"/>
              <a:gd name="T7" fmla="*/ 0 h 200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037" h="2003">
                <a:moveTo>
                  <a:pt x="0" y="1996"/>
                </a:moveTo>
                <a:cubicBezTo>
                  <a:pt x="143" y="1999"/>
                  <a:pt x="287" y="2003"/>
                  <a:pt x="726" y="1905"/>
                </a:cubicBezTo>
                <a:cubicBezTo>
                  <a:pt x="1165" y="1807"/>
                  <a:pt x="2079" y="1723"/>
                  <a:pt x="2631" y="1406"/>
                </a:cubicBezTo>
                <a:cubicBezTo>
                  <a:pt x="3183" y="1089"/>
                  <a:pt x="3803" y="234"/>
                  <a:pt x="4037" y="0"/>
                </a:cubicBezTo>
              </a:path>
            </a:pathLst>
          </a:custGeom>
          <a:noFill/>
          <a:ln w="38100"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79" name="Rectangle 2">
            <a:extLst>
              <a:ext uri="{FF2B5EF4-FFF2-40B4-BE49-F238E27FC236}">
                <a16:creationId xmlns:a16="http://schemas.microsoft.com/office/drawing/2014/main" id="{0973F513-0722-4453-9BA7-02B808F7DE82}"/>
              </a:ext>
            </a:extLst>
          </p:cNvPr>
          <p:cNvSpPr>
            <a:spLocks noGrp="1" noChangeArrowheads="1"/>
          </p:cNvSpPr>
          <p:nvPr>
            <p:ph type="body" idx="1"/>
          </p:nvPr>
        </p:nvSpPr>
        <p:spPr/>
        <p:txBody>
          <a:bodyPr/>
          <a:lstStyle/>
          <a:p>
            <a:pPr eaLnBrk="1" hangingPunct="1"/>
            <a:endParaRPr lang="ru-RU" altLang="ru-RU"/>
          </a:p>
        </p:txBody>
      </p:sp>
      <p:sp>
        <p:nvSpPr>
          <p:cNvPr id="24580" name="Line 4">
            <a:extLst>
              <a:ext uri="{FF2B5EF4-FFF2-40B4-BE49-F238E27FC236}">
                <a16:creationId xmlns:a16="http://schemas.microsoft.com/office/drawing/2014/main" id="{1C6052C5-9B38-4D65-8EBC-67345FDFC718}"/>
              </a:ext>
            </a:extLst>
          </p:cNvPr>
          <p:cNvSpPr>
            <a:spLocks noChangeShapeType="1"/>
          </p:cNvSpPr>
          <p:nvPr/>
        </p:nvSpPr>
        <p:spPr bwMode="auto">
          <a:xfrm>
            <a:off x="827088" y="1989138"/>
            <a:ext cx="0" cy="3671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81" name="Line 5">
            <a:extLst>
              <a:ext uri="{FF2B5EF4-FFF2-40B4-BE49-F238E27FC236}">
                <a16:creationId xmlns:a16="http://schemas.microsoft.com/office/drawing/2014/main" id="{DE65FDEA-036F-4C02-A95F-5B49079B58C4}"/>
              </a:ext>
            </a:extLst>
          </p:cNvPr>
          <p:cNvSpPr>
            <a:spLocks noChangeShapeType="1"/>
          </p:cNvSpPr>
          <p:nvPr/>
        </p:nvSpPr>
        <p:spPr bwMode="auto">
          <a:xfrm>
            <a:off x="827088" y="4292600"/>
            <a:ext cx="7632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9943" name="Line 7">
            <a:extLst>
              <a:ext uri="{FF2B5EF4-FFF2-40B4-BE49-F238E27FC236}">
                <a16:creationId xmlns:a16="http://schemas.microsoft.com/office/drawing/2014/main" id="{BEDB1A93-0095-4608-AB01-D90F57F34244}"/>
              </a:ext>
            </a:extLst>
          </p:cNvPr>
          <p:cNvSpPr>
            <a:spLocks noChangeShapeType="1"/>
          </p:cNvSpPr>
          <p:nvPr/>
        </p:nvSpPr>
        <p:spPr bwMode="auto">
          <a:xfrm flipH="1">
            <a:off x="1187450" y="2205038"/>
            <a:ext cx="6410325" cy="3168650"/>
          </a:xfrm>
          <a:prstGeom prst="line">
            <a:avLst/>
          </a:prstGeom>
          <a:noFill/>
          <a:ln w="9525">
            <a:solidFill>
              <a:schemeClr val="tx1"/>
            </a:solidFill>
            <a:prstDash val="dash"/>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4583" name="Oval 9">
            <a:extLst>
              <a:ext uri="{FF2B5EF4-FFF2-40B4-BE49-F238E27FC236}">
                <a16:creationId xmlns:a16="http://schemas.microsoft.com/office/drawing/2014/main" id="{E1E11A71-7085-428A-B87F-036A469134D9}"/>
              </a:ext>
            </a:extLst>
          </p:cNvPr>
          <p:cNvSpPr>
            <a:spLocks noChangeArrowheads="1"/>
          </p:cNvSpPr>
          <p:nvPr/>
        </p:nvSpPr>
        <p:spPr bwMode="auto">
          <a:xfrm>
            <a:off x="7615238" y="2100263"/>
            <a:ext cx="144462"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584" name="Oval 10">
            <a:extLst>
              <a:ext uri="{FF2B5EF4-FFF2-40B4-BE49-F238E27FC236}">
                <a16:creationId xmlns:a16="http://schemas.microsoft.com/office/drawing/2014/main" id="{7321036D-4F08-4E3A-90E7-3005842E3C8D}"/>
              </a:ext>
            </a:extLst>
          </p:cNvPr>
          <p:cNvSpPr>
            <a:spLocks noChangeArrowheads="1"/>
          </p:cNvSpPr>
          <p:nvPr/>
        </p:nvSpPr>
        <p:spPr bwMode="auto">
          <a:xfrm>
            <a:off x="1187450" y="5300663"/>
            <a:ext cx="144463"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585" name="Oval 11">
            <a:extLst>
              <a:ext uri="{FF2B5EF4-FFF2-40B4-BE49-F238E27FC236}">
                <a16:creationId xmlns:a16="http://schemas.microsoft.com/office/drawing/2014/main" id="{04B6E7A5-7F8F-4DB9-B77F-43823A3F4BE8}"/>
              </a:ext>
            </a:extLst>
          </p:cNvPr>
          <p:cNvSpPr>
            <a:spLocks noChangeArrowheads="1"/>
          </p:cNvSpPr>
          <p:nvPr/>
        </p:nvSpPr>
        <p:spPr bwMode="auto">
          <a:xfrm>
            <a:off x="5580063" y="4221163"/>
            <a:ext cx="144462" cy="14287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9948" name="Oval 12">
            <a:extLst>
              <a:ext uri="{FF2B5EF4-FFF2-40B4-BE49-F238E27FC236}">
                <a16:creationId xmlns:a16="http://schemas.microsoft.com/office/drawing/2014/main" id="{BD854F8C-64E1-4869-8401-CB85175A7BEF}"/>
              </a:ext>
            </a:extLst>
          </p:cNvPr>
          <p:cNvSpPr>
            <a:spLocks noChangeArrowheads="1"/>
          </p:cNvSpPr>
          <p:nvPr/>
        </p:nvSpPr>
        <p:spPr bwMode="auto">
          <a:xfrm>
            <a:off x="3275013" y="4221163"/>
            <a:ext cx="144462"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9949" name="Oval 13">
            <a:extLst>
              <a:ext uri="{FF2B5EF4-FFF2-40B4-BE49-F238E27FC236}">
                <a16:creationId xmlns:a16="http://schemas.microsoft.com/office/drawing/2014/main" id="{DE61A4A8-40E9-4724-AB80-6991780DF120}"/>
              </a:ext>
            </a:extLst>
          </p:cNvPr>
          <p:cNvSpPr>
            <a:spLocks noChangeArrowheads="1"/>
          </p:cNvSpPr>
          <p:nvPr/>
        </p:nvSpPr>
        <p:spPr bwMode="auto">
          <a:xfrm>
            <a:off x="3275013" y="4975225"/>
            <a:ext cx="144462"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9950" name="Object 14">
            <a:extLst>
              <a:ext uri="{FF2B5EF4-FFF2-40B4-BE49-F238E27FC236}">
                <a16:creationId xmlns:a16="http://schemas.microsoft.com/office/drawing/2014/main" id="{FA8EC208-C961-4E83-A11A-287FC49F8CDD}"/>
              </a:ext>
            </a:extLst>
          </p:cNvPr>
          <p:cNvGraphicFramePr>
            <a:graphicFrameLocks noChangeAspect="1"/>
          </p:cNvGraphicFramePr>
          <p:nvPr/>
        </p:nvGraphicFramePr>
        <p:xfrm>
          <a:off x="3154363" y="3716338"/>
          <a:ext cx="409575" cy="517525"/>
        </p:xfrm>
        <a:graphic>
          <a:graphicData uri="http://schemas.openxmlformats.org/presentationml/2006/ole">
            <mc:AlternateContent xmlns:mc="http://schemas.openxmlformats.org/markup-compatibility/2006">
              <mc:Choice xmlns:v="urn:schemas-microsoft-com:vml" Requires="v">
                <p:oleObj spid="_x0000_s24604" name="Формула" r:id="rId3" imgW="177646" imgH="228402" progId="Equation.3">
                  <p:embed/>
                </p:oleObj>
              </mc:Choice>
              <mc:Fallback>
                <p:oleObj name="Формула" r:id="rId3" imgW="177646" imgH="228402" progId="Equation.3">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4363" y="3716338"/>
                        <a:ext cx="4095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89" name="Object 15">
            <a:extLst>
              <a:ext uri="{FF2B5EF4-FFF2-40B4-BE49-F238E27FC236}">
                <a16:creationId xmlns:a16="http://schemas.microsoft.com/office/drawing/2014/main" id="{2DCB1D48-D427-4CF6-8436-5D1582B65E96}"/>
              </a:ext>
            </a:extLst>
          </p:cNvPr>
          <p:cNvGraphicFramePr>
            <a:graphicFrameLocks noChangeAspect="1"/>
          </p:cNvGraphicFramePr>
          <p:nvPr/>
        </p:nvGraphicFramePr>
        <p:xfrm>
          <a:off x="5508625" y="4365625"/>
          <a:ext cx="266700" cy="431800"/>
        </p:xfrm>
        <a:graphic>
          <a:graphicData uri="http://schemas.openxmlformats.org/presentationml/2006/ole">
            <mc:AlternateContent xmlns:mc="http://schemas.openxmlformats.org/markup-compatibility/2006">
              <mc:Choice xmlns:v="urn:schemas-microsoft-com:vml" Requires="v">
                <p:oleObj spid="_x0000_s24605" name="Формула" r:id="rId5" imgW="126835" imgH="202936" progId="Equation.3">
                  <p:embed/>
                </p:oleObj>
              </mc:Choice>
              <mc:Fallback>
                <p:oleObj name="Формула" r:id="rId5" imgW="126835" imgH="202936" progId="Equation.3">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8625" y="4365625"/>
                        <a:ext cx="2667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90" name="Object 16">
            <a:extLst>
              <a:ext uri="{FF2B5EF4-FFF2-40B4-BE49-F238E27FC236}">
                <a16:creationId xmlns:a16="http://schemas.microsoft.com/office/drawing/2014/main" id="{E0B4213B-EA04-47C5-86DF-836C7F4B914E}"/>
              </a:ext>
            </a:extLst>
          </p:cNvPr>
          <p:cNvGraphicFramePr>
            <a:graphicFrameLocks noChangeAspect="1"/>
          </p:cNvGraphicFramePr>
          <p:nvPr/>
        </p:nvGraphicFramePr>
        <p:xfrm>
          <a:off x="827088" y="2055813"/>
          <a:ext cx="720725" cy="420687"/>
        </p:xfrm>
        <a:graphic>
          <a:graphicData uri="http://schemas.openxmlformats.org/presentationml/2006/ole">
            <mc:AlternateContent xmlns:mc="http://schemas.openxmlformats.org/markup-compatibility/2006">
              <mc:Choice xmlns:v="urn:schemas-microsoft-com:vml" Requires="v">
                <p:oleObj spid="_x0000_s24606" name="Формула" r:id="rId7" imgW="342751" imgH="203112" progId="Equation.3">
                  <p:embed/>
                </p:oleObj>
              </mc:Choice>
              <mc:Fallback>
                <p:oleObj name="Формула" r:id="rId7" imgW="342751" imgH="203112" progId="Equation.3">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088" y="2055813"/>
                        <a:ext cx="720725"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91" name="Line 17">
            <a:extLst>
              <a:ext uri="{FF2B5EF4-FFF2-40B4-BE49-F238E27FC236}">
                <a16:creationId xmlns:a16="http://schemas.microsoft.com/office/drawing/2014/main" id="{6E5C4E5E-E075-4EA1-9215-4794BF97A8C6}"/>
              </a:ext>
            </a:extLst>
          </p:cNvPr>
          <p:cNvSpPr>
            <a:spLocks noChangeShapeType="1"/>
          </p:cNvSpPr>
          <p:nvPr/>
        </p:nvSpPr>
        <p:spPr bwMode="auto">
          <a:xfrm>
            <a:off x="7667625" y="2205038"/>
            <a:ext cx="0" cy="2087562"/>
          </a:xfrm>
          <a:prstGeom prst="line">
            <a:avLst/>
          </a:prstGeom>
          <a:noFill/>
          <a:ln w="9525">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aphicFrame>
        <p:nvGraphicFramePr>
          <p:cNvPr id="24592" name="Object 18">
            <a:extLst>
              <a:ext uri="{FF2B5EF4-FFF2-40B4-BE49-F238E27FC236}">
                <a16:creationId xmlns:a16="http://schemas.microsoft.com/office/drawing/2014/main" id="{85F7A7D5-1A9F-49C5-BE22-4BCEF10A9866}"/>
              </a:ext>
            </a:extLst>
          </p:cNvPr>
          <p:cNvGraphicFramePr>
            <a:graphicFrameLocks noChangeAspect="1"/>
          </p:cNvGraphicFramePr>
          <p:nvPr/>
        </p:nvGraphicFramePr>
        <p:xfrm>
          <a:off x="971550" y="4294188"/>
          <a:ext cx="311150" cy="358775"/>
        </p:xfrm>
        <a:graphic>
          <a:graphicData uri="http://schemas.openxmlformats.org/presentationml/2006/ole">
            <mc:AlternateContent xmlns:mc="http://schemas.openxmlformats.org/markup-compatibility/2006">
              <mc:Choice xmlns:v="urn:schemas-microsoft-com:vml" Requires="v">
                <p:oleObj spid="_x0000_s24607" name="Формула" r:id="rId9" imgW="126835" imgH="139518" progId="Equation.3">
                  <p:embed/>
                </p:oleObj>
              </mc:Choice>
              <mc:Fallback>
                <p:oleObj name="Формула" r:id="rId9" imgW="126835" imgH="139518" progId="Equation.3">
                  <p:embed/>
                  <p:pic>
                    <p:nvPicPr>
                      <p:cNvPr id="0" name="Object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1550" y="4294188"/>
                        <a:ext cx="3111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93" name="Object 19">
            <a:extLst>
              <a:ext uri="{FF2B5EF4-FFF2-40B4-BE49-F238E27FC236}">
                <a16:creationId xmlns:a16="http://schemas.microsoft.com/office/drawing/2014/main" id="{0F696845-26B1-4299-B9A4-38DE2AF408E7}"/>
              </a:ext>
            </a:extLst>
          </p:cNvPr>
          <p:cNvGraphicFramePr>
            <a:graphicFrameLocks noChangeAspect="1"/>
          </p:cNvGraphicFramePr>
          <p:nvPr/>
        </p:nvGraphicFramePr>
        <p:xfrm>
          <a:off x="7380288" y="4221163"/>
          <a:ext cx="346075" cy="504825"/>
        </p:xfrm>
        <a:graphic>
          <a:graphicData uri="http://schemas.openxmlformats.org/presentationml/2006/ole">
            <mc:AlternateContent xmlns:mc="http://schemas.openxmlformats.org/markup-compatibility/2006">
              <mc:Choice xmlns:v="urn:schemas-microsoft-com:vml" Requires="v">
                <p:oleObj spid="_x0000_s24608" name="Формула" r:id="rId11" imgW="126725" imgH="177415" progId="Equation.3">
                  <p:embed/>
                </p:oleObj>
              </mc:Choice>
              <mc:Fallback>
                <p:oleObj name="Формула" r:id="rId11" imgW="126725" imgH="177415" progId="Equation.3">
                  <p:embed/>
                  <p:pic>
                    <p:nvPicPr>
                      <p:cNvPr id="0" name="Object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80288" y="4221163"/>
                        <a:ext cx="3460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94" name="Oval 20">
            <a:extLst>
              <a:ext uri="{FF2B5EF4-FFF2-40B4-BE49-F238E27FC236}">
                <a16:creationId xmlns:a16="http://schemas.microsoft.com/office/drawing/2014/main" id="{03ABB176-F3AD-4C65-ABCC-F0D50BE40117}"/>
              </a:ext>
            </a:extLst>
          </p:cNvPr>
          <p:cNvSpPr>
            <a:spLocks noChangeArrowheads="1"/>
          </p:cNvSpPr>
          <p:nvPr/>
        </p:nvSpPr>
        <p:spPr bwMode="auto">
          <a:xfrm>
            <a:off x="1258888" y="4221163"/>
            <a:ext cx="144462"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4595" name="Oval 21">
            <a:extLst>
              <a:ext uri="{FF2B5EF4-FFF2-40B4-BE49-F238E27FC236}">
                <a16:creationId xmlns:a16="http://schemas.microsoft.com/office/drawing/2014/main" id="{91897D19-88B6-4DC8-88DB-C66B1CCC82FE}"/>
              </a:ext>
            </a:extLst>
          </p:cNvPr>
          <p:cNvSpPr>
            <a:spLocks noChangeArrowheads="1"/>
          </p:cNvSpPr>
          <p:nvPr/>
        </p:nvSpPr>
        <p:spPr bwMode="auto">
          <a:xfrm>
            <a:off x="7596188" y="4221163"/>
            <a:ext cx="144462"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4596" name="Object 22">
            <a:extLst>
              <a:ext uri="{FF2B5EF4-FFF2-40B4-BE49-F238E27FC236}">
                <a16:creationId xmlns:a16="http://schemas.microsoft.com/office/drawing/2014/main" id="{6DFD2222-2C35-4D2B-A9FC-7939AB30DE13}"/>
              </a:ext>
            </a:extLst>
          </p:cNvPr>
          <p:cNvGraphicFramePr>
            <a:graphicFrameLocks noChangeAspect="1"/>
          </p:cNvGraphicFramePr>
          <p:nvPr/>
        </p:nvGraphicFramePr>
        <p:xfrm>
          <a:off x="8027988" y="3789363"/>
          <a:ext cx="311150" cy="358775"/>
        </p:xfrm>
        <a:graphic>
          <a:graphicData uri="http://schemas.openxmlformats.org/presentationml/2006/ole">
            <mc:AlternateContent xmlns:mc="http://schemas.openxmlformats.org/markup-compatibility/2006">
              <mc:Choice xmlns:v="urn:schemas-microsoft-com:vml" Requires="v">
                <p:oleObj spid="_x0000_s24609" name="Формула" r:id="rId13" imgW="126835" imgH="139518" progId="Equation.3">
                  <p:embed/>
                </p:oleObj>
              </mc:Choice>
              <mc:Fallback>
                <p:oleObj name="Формула" r:id="rId13" imgW="126835" imgH="139518" progId="Equation.3">
                  <p:embed/>
                  <p:pic>
                    <p:nvPicPr>
                      <p:cNvPr id="0" name="Object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27988" y="3789363"/>
                        <a:ext cx="3111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97" name="Object 23">
            <a:extLst>
              <a:ext uri="{FF2B5EF4-FFF2-40B4-BE49-F238E27FC236}">
                <a16:creationId xmlns:a16="http://schemas.microsoft.com/office/drawing/2014/main" id="{447BE6DD-4D21-4335-9C15-E4F0220C3F23}"/>
              </a:ext>
            </a:extLst>
          </p:cNvPr>
          <p:cNvGraphicFramePr>
            <a:graphicFrameLocks noChangeAspect="1"/>
          </p:cNvGraphicFramePr>
          <p:nvPr/>
        </p:nvGraphicFramePr>
        <p:xfrm>
          <a:off x="1116013" y="5445125"/>
          <a:ext cx="339725" cy="360363"/>
        </p:xfrm>
        <a:graphic>
          <a:graphicData uri="http://schemas.openxmlformats.org/presentationml/2006/ole">
            <mc:AlternateContent xmlns:mc="http://schemas.openxmlformats.org/markup-compatibility/2006">
              <mc:Choice xmlns:v="urn:schemas-microsoft-com:vml" Requires="v">
                <p:oleObj spid="_x0000_s24610" name="Формула" r:id="rId15" imgW="152268" imgH="164957" progId="Equation.3">
                  <p:embed/>
                </p:oleObj>
              </mc:Choice>
              <mc:Fallback>
                <p:oleObj name="Формула" r:id="rId15" imgW="152268" imgH="164957" progId="Equation.3">
                  <p:embed/>
                  <p:pic>
                    <p:nvPicPr>
                      <p:cNvPr id="0" name="Object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16013" y="5445125"/>
                        <a:ext cx="3397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9960" name="Object 24">
            <a:extLst>
              <a:ext uri="{FF2B5EF4-FFF2-40B4-BE49-F238E27FC236}">
                <a16:creationId xmlns:a16="http://schemas.microsoft.com/office/drawing/2014/main" id="{72144726-9E1A-4F30-A29C-D7BB25BB281B}"/>
              </a:ext>
            </a:extLst>
          </p:cNvPr>
          <p:cNvGraphicFramePr>
            <a:graphicFrameLocks noChangeAspect="1"/>
          </p:cNvGraphicFramePr>
          <p:nvPr/>
        </p:nvGraphicFramePr>
        <p:xfrm>
          <a:off x="3203575" y="5229225"/>
          <a:ext cx="417513" cy="504825"/>
        </p:xfrm>
        <a:graphic>
          <a:graphicData uri="http://schemas.openxmlformats.org/presentationml/2006/ole">
            <mc:AlternateContent xmlns:mc="http://schemas.openxmlformats.org/markup-compatibility/2006">
              <mc:Choice xmlns:v="urn:schemas-microsoft-com:vml" Requires="v">
                <p:oleObj spid="_x0000_s24611" name="Формула" r:id="rId17" imgW="177569" imgH="215619" progId="Equation.3">
                  <p:embed/>
                </p:oleObj>
              </mc:Choice>
              <mc:Fallback>
                <p:oleObj name="Формула" r:id="rId17" imgW="177569" imgH="215619" progId="Equation.3">
                  <p:embed/>
                  <p:pic>
                    <p:nvPicPr>
                      <p:cNvPr id="0" name="Object 2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3575" y="5229225"/>
                        <a:ext cx="417513"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99" name="Object 25">
            <a:extLst>
              <a:ext uri="{FF2B5EF4-FFF2-40B4-BE49-F238E27FC236}">
                <a16:creationId xmlns:a16="http://schemas.microsoft.com/office/drawing/2014/main" id="{47BEE10C-5D21-49B0-B7DB-3B55E4A4679B}"/>
              </a:ext>
            </a:extLst>
          </p:cNvPr>
          <p:cNvGraphicFramePr>
            <a:graphicFrameLocks noChangeAspect="1"/>
          </p:cNvGraphicFramePr>
          <p:nvPr/>
        </p:nvGraphicFramePr>
        <p:xfrm>
          <a:off x="7740650" y="1773238"/>
          <a:ext cx="355600" cy="377825"/>
        </p:xfrm>
        <a:graphic>
          <a:graphicData uri="http://schemas.openxmlformats.org/presentationml/2006/ole">
            <mc:AlternateContent xmlns:mc="http://schemas.openxmlformats.org/markup-compatibility/2006">
              <mc:Choice xmlns:v="urn:schemas-microsoft-com:vml" Requires="v">
                <p:oleObj spid="_x0000_s24612" name="Формула" r:id="rId19" imgW="152268" imgH="164957" progId="Equation.3">
                  <p:embed/>
                </p:oleObj>
              </mc:Choice>
              <mc:Fallback>
                <p:oleObj name="Формула" r:id="rId19" imgW="152268" imgH="164957" progId="Equation.3">
                  <p:embed/>
                  <p:pic>
                    <p:nvPicPr>
                      <p:cNvPr id="0" name="Object 2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740650" y="1773238"/>
                        <a:ext cx="355600"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600" name="Text Box 27">
            <a:extLst>
              <a:ext uri="{FF2B5EF4-FFF2-40B4-BE49-F238E27FC236}">
                <a16:creationId xmlns:a16="http://schemas.microsoft.com/office/drawing/2014/main" id="{F10DEFA6-6A23-4CE7-9603-30DD0141EC75}"/>
              </a:ext>
            </a:extLst>
          </p:cNvPr>
          <p:cNvSpPr txBox="1">
            <a:spLocks noChangeArrowheads="1"/>
          </p:cNvSpPr>
          <p:nvPr/>
        </p:nvSpPr>
        <p:spPr bwMode="auto">
          <a:xfrm>
            <a:off x="1908175" y="2492375"/>
            <a:ext cx="2879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ru-RU" altLang="ru-RU" sz="2400"/>
              <a:t>Опорная точка </a:t>
            </a:r>
            <a:r>
              <a:rPr lang="en-US" altLang="ru-RU" sz="2400" i="1"/>
              <a:t>A</a:t>
            </a:r>
            <a:endParaRPr lang="ru-RU" altLang="ru-RU" sz="2400" i="1"/>
          </a:p>
        </p:txBody>
      </p:sp>
      <p:sp>
        <p:nvSpPr>
          <p:cNvPr id="24601" name="Rectangle 28">
            <a:extLst>
              <a:ext uri="{FF2B5EF4-FFF2-40B4-BE49-F238E27FC236}">
                <a16:creationId xmlns:a16="http://schemas.microsoft.com/office/drawing/2014/main" id="{FC8D07B4-8A1D-49D3-9E60-B3AD94A5E176}"/>
              </a:ext>
            </a:extLst>
          </p:cNvPr>
          <p:cNvSpPr>
            <a:spLocks noGrp="1" noChangeArrowheads="1"/>
          </p:cNvSpPr>
          <p:nvPr>
            <p:ph type="title"/>
          </p:nvPr>
        </p:nvSpPr>
        <p:spPr>
          <a:xfrm>
            <a:off x="468313" y="260350"/>
            <a:ext cx="8229600" cy="1139825"/>
          </a:xfrm>
          <a:noFill/>
        </p:spPr>
        <p:txBody>
          <a:bodyPr/>
          <a:lstStyle/>
          <a:p>
            <a:pPr algn="ctr" eaLnBrk="1" hangingPunct="1"/>
            <a:r>
              <a:rPr lang="ru-RU" altLang="ru-RU" sz="3800"/>
              <a:t>Метод хорд</a:t>
            </a:r>
            <a:br>
              <a:rPr lang="ru-RU" altLang="ru-RU" sz="3800"/>
            </a:br>
            <a:r>
              <a:rPr lang="ru-RU" altLang="ru-RU" sz="3800"/>
              <a:t>Выбор опорной точки</a:t>
            </a:r>
          </a:p>
        </p:txBody>
      </p:sp>
      <p:sp>
        <p:nvSpPr>
          <p:cNvPr id="39968" name="Line 32">
            <a:extLst>
              <a:ext uri="{FF2B5EF4-FFF2-40B4-BE49-F238E27FC236}">
                <a16:creationId xmlns:a16="http://schemas.microsoft.com/office/drawing/2014/main" id="{7A9A5F55-5FD8-4745-B35F-1ADD836E2DDB}"/>
              </a:ext>
            </a:extLst>
          </p:cNvPr>
          <p:cNvSpPr>
            <a:spLocks noChangeShapeType="1"/>
          </p:cNvSpPr>
          <p:nvPr/>
        </p:nvSpPr>
        <p:spPr bwMode="auto">
          <a:xfrm flipV="1">
            <a:off x="3348038" y="4508500"/>
            <a:ext cx="5184775" cy="577850"/>
          </a:xfrm>
          <a:prstGeom prst="line">
            <a:avLst/>
          </a:prstGeom>
          <a:noFill/>
          <a:ln w="9525">
            <a:solidFill>
              <a:srgbClr val="66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9972" name="Line 36">
            <a:extLst>
              <a:ext uri="{FF2B5EF4-FFF2-40B4-BE49-F238E27FC236}">
                <a16:creationId xmlns:a16="http://schemas.microsoft.com/office/drawing/2014/main" id="{BD28FB38-A69E-4ADD-B25B-A57426777F5F}"/>
              </a:ext>
            </a:extLst>
          </p:cNvPr>
          <p:cNvSpPr>
            <a:spLocks noChangeShapeType="1"/>
          </p:cNvSpPr>
          <p:nvPr/>
        </p:nvSpPr>
        <p:spPr bwMode="auto">
          <a:xfrm>
            <a:off x="3348038" y="4292600"/>
            <a:ext cx="0" cy="7921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39943"/>
                                        </p:tgtEl>
                                        <p:attrNameLst>
                                          <p:attrName>style.visibility</p:attrName>
                                        </p:attrNameLst>
                                      </p:cBhvr>
                                      <p:to>
                                        <p:strVal val="visible"/>
                                      </p:to>
                                    </p:set>
                                    <p:animEffect transition="in" filter="wipe(down)">
                                      <p:cBhvr>
                                        <p:cTn id="7" dur="3000"/>
                                        <p:tgtEl>
                                          <p:spTgt spid="399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9948"/>
                                        </p:tgtEl>
                                        <p:attrNameLst>
                                          <p:attrName>style.visibility</p:attrName>
                                        </p:attrNameLst>
                                      </p:cBhvr>
                                      <p:to>
                                        <p:strVal val="visible"/>
                                      </p:to>
                                    </p:set>
                                    <p:animEffect transition="in" filter="wipe(down)">
                                      <p:cBhvr>
                                        <p:cTn id="12" dur="3000"/>
                                        <p:tgtEl>
                                          <p:spTgt spid="3994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39950"/>
                                        </p:tgtEl>
                                        <p:attrNameLst>
                                          <p:attrName>style.visibility</p:attrName>
                                        </p:attrNameLst>
                                      </p:cBhvr>
                                      <p:to>
                                        <p:strVal val="visible"/>
                                      </p:to>
                                    </p:set>
                                    <p:animEffect transition="in" filter="wipe(down)">
                                      <p:cBhvr>
                                        <p:cTn id="17" dur="2000"/>
                                        <p:tgtEl>
                                          <p:spTgt spid="3995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39972"/>
                                        </p:tgtEl>
                                        <p:attrNameLst>
                                          <p:attrName>style.visibility</p:attrName>
                                        </p:attrNameLst>
                                      </p:cBhvr>
                                      <p:to>
                                        <p:strVal val="visible"/>
                                      </p:to>
                                    </p:set>
                                    <p:animEffect transition="in" filter="wipe(down)">
                                      <p:cBhvr>
                                        <p:cTn id="22" dur="2000"/>
                                        <p:tgtEl>
                                          <p:spTgt spid="3997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9949"/>
                                        </p:tgtEl>
                                        <p:attrNameLst>
                                          <p:attrName>style.visibility</p:attrName>
                                        </p:attrNameLst>
                                      </p:cBhvr>
                                      <p:to>
                                        <p:strVal val="visible"/>
                                      </p:to>
                                    </p:set>
                                    <p:animEffect transition="in" filter="wipe(down)">
                                      <p:cBhvr>
                                        <p:cTn id="27" dur="500"/>
                                        <p:tgtEl>
                                          <p:spTgt spid="3994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39960"/>
                                        </p:tgtEl>
                                        <p:attrNameLst>
                                          <p:attrName>style.visibility</p:attrName>
                                        </p:attrNameLst>
                                      </p:cBhvr>
                                      <p:to>
                                        <p:strVal val="visible"/>
                                      </p:to>
                                    </p:set>
                                    <p:animEffect transition="in" filter="wipe(down)">
                                      <p:cBhvr>
                                        <p:cTn id="32" dur="500"/>
                                        <p:tgtEl>
                                          <p:spTgt spid="3996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39968"/>
                                        </p:tgtEl>
                                        <p:attrNameLst>
                                          <p:attrName>style.visibility</p:attrName>
                                        </p:attrNameLst>
                                      </p:cBhvr>
                                      <p:to>
                                        <p:strVal val="visible"/>
                                      </p:to>
                                    </p:set>
                                    <p:animEffect transition="in" filter="wipe(down)">
                                      <p:cBhvr>
                                        <p:cTn id="37" dur="2000"/>
                                        <p:tgtEl>
                                          <p:spTgt spid="399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8" grpId="0" animBg="1"/>
      <p:bldP spid="3994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F841B494-3BDE-4FB3-B979-174AD6EB9903}"/>
              </a:ext>
            </a:extLst>
          </p:cNvPr>
          <p:cNvSpPr>
            <a:spLocks noGrp="1" noChangeArrowheads="1"/>
          </p:cNvSpPr>
          <p:nvPr>
            <p:ph type="body" idx="1"/>
          </p:nvPr>
        </p:nvSpPr>
        <p:spPr>
          <a:xfrm>
            <a:off x="468313" y="2133600"/>
            <a:ext cx="8229600" cy="4025900"/>
          </a:xfrm>
        </p:spPr>
        <p:txBody>
          <a:bodyPr/>
          <a:lstStyle/>
          <a:p>
            <a:pPr eaLnBrk="1" hangingPunct="1">
              <a:buFont typeface="Wingdings" panose="05000000000000000000" pitchFamily="2" charset="2"/>
              <a:buNone/>
            </a:pPr>
            <a:r>
              <a:rPr lang="ru-RU" altLang="ru-RU"/>
              <a:t>	Опорная точка выбирается из условий:</a:t>
            </a:r>
          </a:p>
          <a:p>
            <a:pPr eaLnBrk="1" hangingPunct="1"/>
            <a:r>
              <a:rPr lang="ru-RU" altLang="ru-RU"/>
              <a:t>Знак функции         совпадает со знаком её второй производной</a:t>
            </a:r>
          </a:p>
          <a:p>
            <a:pPr eaLnBrk="1" hangingPunct="1"/>
            <a:r>
              <a:rPr lang="ru-RU" altLang="ru-RU"/>
              <a:t>Последовательные приближения корня</a:t>
            </a:r>
          </a:p>
          <a:p>
            <a:pPr eaLnBrk="1" hangingPunct="1">
              <a:buFont typeface="Wingdings" panose="05000000000000000000" pitchFamily="2" charset="2"/>
              <a:buNone/>
            </a:pPr>
            <a:r>
              <a:rPr lang="ru-RU" altLang="ru-RU"/>
              <a:t>	лежат по ту сторону корня      , где функция имеет знак противоположный знаку её второй производной</a:t>
            </a:r>
          </a:p>
        </p:txBody>
      </p:sp>
      <p:sp>
        <p:nvSpPr>
          <p:cNvPr id="25603" name="Rectangle 5">
            <a:extLst>
              <a:ext uri="{FF2B5EF4-FFF2-40B4-BE49-F238E27FC236}">
                <a16:creationId xmlns:a16="http://schemas.microsoft.com/office/drawing/2014/main" id="{049CB6DA-F7C9-45D3-80BE-8DF868BCDB2B}"/>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5604" name="Object 4">
            <a:extLst>
              <a:ext uri="{FF2B5EF4-FFF2-40B4-BE49-F238E27FC236}">
                <a16:creationId xmlns:a16="http://schemas.microsoft.com/office/drawing/2014/main" id="{FE16AA99-E96D-44C2-8474-8420F3D1FA02}"/>
              </a:ext>
            </a:extLst>
          </p:cNvPr>
          <p:cNvGraphicFramePr>
            <a:graphicFrameLocks noChangeAspect="1"/>
          </p:cNvGraphicFramePr>
          <p:nvPr/>
        </p:nvGraphicFramePr>
        <p:xfrm>
          <a:off x="3349625" y="2598738"/>
          <a:ext cx="935038" cy="614362"/>
        </p:xfrm>
        <a:graphic>
          <a:graphicData uri="http://schemas.openxmlformats.org/presentationml/2006/ole">
            <mc:AlternateContent xmlns:mc="http://schemas.openxmlformats.org/markup-compatibility/2006">
              <mc:Choice xmlns:v="urn:schemas-microsoft-com:vml" Requires="v">
                <p:oleObj spid="_x0000_s25612" name="Формула" r:id="rId3" imgW="330057" imgH="215806" progId="Equation.3">
                  <p:embed/>
                </p:oleObj>
              </mc:Choice>
              <mc:Fallback>
                <p:oleObj name="Формула" r:id="rId3" imgW="330057"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9625" y="2598738"/>
                        <a:ext cx="935038"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5" name="Rectangle 7">
            <a:extLst>
              <a:ext uri="{FF2B5EF4-FFF2-40B4-BE49-F238E27FC236}">
                <a16:creationId xmlns:a16="http://schemas.microsoft.com/office/drawing/2014/main" id="{1FEC6641-A49D-4629-80D6-FD9C36DF19F7}"/>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5606" name="Object 6">
            <a:extLst>
              <a:ext uri="{FF2B5EF4-FFF2-40B4-BE49-F238E27FC236}">
                <a16:creationId xmlns:a16="http://schemas.microsoft.com/office/drawing/2014/main" id="{E5CFC8A9-751A-4E73-99F3-6DBD10204A2B}"/>
              </a:ext>
            </a:extLst>
          </p:cNvPr>
          <p:cNvGraphicFramePr>
            <a:graphicFrameLocks noChangeAspect="1"/>
          </p:cNvGraphicFramePr>
          <p:nvPr/>
        </p:nvGraphicFramePr>
        <p:xfrm>
          <a:off x="4643438" y="3068638"/>
          <a:ext cx="1296987" cy="665162"/>
        </p:xfrm>
        <a:graphic>
          <a:graphicData uri="http://schemas.openxmlformats.org/presentationml/2006/ole">
            <mc:AlternateContent xmlns:mc="http://schemas.openxmlformats.org/markup-compatibility/2006">
              <mc:Choice xmlns:v="urn:schemas-microsoft-com:vml" Requires="v">
                <p:oleObj spid="_x0000_s25613" name="Формула" r:id="rId5" imgW="393529" imgH="203112" progId="Equation.3">
                  <p:embed/>
                </p:oleObj>
              </mc:Choice>
              <mc:Fallback>
                <p:oleObj name="Формула" r:id="rId5" imgW="393529" imgH="203112"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3438" y="3068638"/>
                        <a:ext cx="1296987" cy="66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7" name="Rectangle 9">
            <a:extLst>
              <a:ext uri="{FF2B5EF4-FFF2-40B4-BE49-F238E27FC236}">
                <a16:creationId xmlns:a16="http://schemas.microsoft.com/office/drawing/2014/main" id="{C19719C9-C5DD-42F1-910F-F9FDC8AF09A5}"/>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5608" name="Object 8">
            <a:extLst>
              <a:ext uri="{FF2B5EF4-FFF2-40B4-BE49-F238E27FC236}">
                <a16:creationId xmlns:a16="http://schemas.microsoft.com/office/drawing/2014/main" id="{8B8B31B3-5057-443F-910D-4E96ED26AB29}"/>
              </a:ext>
            </a:extLst>
          </p:cNvPr>
          <p:cNvGraphicFramePr>
            <a:graphicFrameLocks noChangeAspect="1"/>
          </p:cNvGraphicFramePr>
          <p:nvPr/>
        </p:nvGraphicFramePr>
        <p:xfrm>
          <a:off x="5724525" y="4219575"/>
          <a:ext cx="401638" cy="649288"/>
        </p:xfrm>
        <a:graphic>
          <a:graphicData uri="http://schemas.openxmlformats.org/presentationml/2006/ole">
            <mc:AlternateContent xmlns:mc="http://schemas.openxmlformats.org/markup-compatibility/2006">
              <mc:Choice xmlns:v="urn:schemas-microsoft-com:vml" Requires="v">
                <p:oleObj spid="_x0000_s25614" name="Формула" r:id="rId7" imgW="126835" imgH="202936" progId="Equation.3">
                  <p:embed/>
                </p:oleObj>
              </mc:Choice>
              <mc:Fallback>
                <p:oleObj name="Формула" r:id="rId7" imgW="126835" imgH="202936"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24525" y="4219575"/>
                        <a:ext cx="40163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9" name="Rectangle 11">
            <a:extLst>
              <a:ext uri="{FF2B5EF4-FFF2-40B4-BE49-F238E27FC236}">
                <a16:creationId xmlns:a16="http://schemas.microsoft.com/office/drawing/2014/main" id="{4454EC7A-A200-4606-83EF-2AF5F1050891}"/>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5610" name="Object 10">
            <a:extLst>
              <a:ext uri="{FF2B5EF4-FFF2-40B4-BE49-F238E27FC236}">
                <a16:creationId xmlns:a16="http://schemas.microsoft.com/office/drawing/2014/main" id="{F96F1EFC-F9F0-4950-934A-BD71BB0786B4}"/>
              </a:ext>
            </a:extLst>
          </p:cNvPr>
          <p:cNvGraphicFramePr>
            <a:graphicFrameLocks noChangeAspect="1"/>
          </p:cNvGraphicFramePr>
          <p:nvPr/>
        </p:nvGraphicFramePr>
        <p:xfrm>
          <a:off x="8101013" y="3592513"/>
          <a:ext cx="433387" cy="649287"/>
        </p:xfrm>
        <a:graphic>
          <a:graphicData uri="http://schemas.openxmlformats.org/presentationml/2006/ole">
            <mc:AlternateContent xmlns:mc="http://schemas.openxmlformats.org/markup-compatibility/2006">
              <mc:Choice xmlns:v="urn:schemas-microsoft-com:vml" Requires="v">
                <p:oleObj spid="_x0000_s25615" name="Формула" r:id="rId9" imgW="152334" imgH="228501" progId="Equation.3">
                  <p:embed/>
                </p:oleObj>
              </mc:Choice>
              <mc:Fallback>
                <p:oleObj name="Формула" r:id="rId9" imgW="152334" imgH="228501"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01013" y="3592513"/>
                        <a:ext cx="433387"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11" name="Rectangle 12">
            <a:extLst>
              <a:ext uri="{FF2B5EF4-FFF2-40B4-BE49-F238E27FC236}">
                <a16:creationId xmlns:a16="http://schemas.microsoft.com/office/drawing/2014/main" id="{E41EEB06-C9F0-437A-8832-E5A343436FAA}"/>
              </a:ext>
            </a:extLst>
          </p:cNvPr>
          <p:cNvSpPr>
            <a:spLocks noGrp="1" noChangeArrowheads="1"/>
          </p:cNvSpPr>
          <p:nvPr>
            <p:ph type="title"/>
          </p:nvPr>
        </p:nvSpPr>
        <p:spPr>
          <a:xfrm>
            <a:off x="468313" y="260350"/>
            <a:ext cx="8229600" cy="1512888"/>
          </a:xfrm>
          <a:noFill/>
        </p:spPr>
        <p:txBody>
          <a:bodyPr/>
          <a:lstStyle/>
          <a:p>
            <a:pPr algn="ctr" eaLnBrk="1" hangingPunct="1"/>
            <a:r>
              <a:rPr lang="ru-RU" altLang="ru-RU"/>
              <a:t>Метод хорд</a:t>
            </a:r>
            <a:br>
              <a:rPr lang="ru-RU" altLang="ru-RU"/>
            </a:br>
            <a:r>
              <a:rPr lang="ru-RU" altLang="ru-RU"/>
              <a:t>Выбор опорной точки</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CDD09BBD-9E9C-4121-A229-5FBA063A1936}"/>
              </a:ext>
            </a:extLst>
          </p:cNvPr>
          <p:cNvSpPr>
            <a:spLocks noGrp="1" noChangeArrowheads="1"/>
          </p:cNvSpPr>
          <p:nvPr>
            <p:ph type="body" idx="1"/>
          </p:nvPr>
        </p:nvSpPr>
        <p:spPr>
          <a:xfrm>
            <a:off x="457200" y="1196975"/>
            <a:ext cx="8229600" cy="4933950"/>
          </a:xfrm>
        </p:spPr>
        <p:txBody>
          <a:bodyPr/>
          <a:lstStyle/>
          <a:p>
            <a:pPr eaLnBrk="1" hangingPunct="1"/>
            <a:r>
              <a:rPr lang="ru-RU" altLang="ru-RU"/>
              <a:t>Функция  </a:t>
            </a:r>
            <a:r>
              <a:rPr lang="en-US" altLang="ru-RU"/>
              <a:t>       </a:t>
            </a:r>
            <a:r>
              <a:rPr lang="ru-RU" altLang="ru-RU"/>
              <a:t>определена и непрерывна на некотором конечном или бесконечном отрезке  </a:t>
            </a:r>
            <a:r>
              <a:rPr lang="en-US" altLang="ru-RU"/>
              <a:t>          </a:t>
            </a:r>
            <a:r>
              <a:rPr lang="ru-RU" altLang="ru-RU"/>
              <a:t>и удовлетворяет уравнению </a:t>
            </a:r>
            <a:r>
              <a:rPr lang="en-US" altLang="ru-RU"/>
              <a:t>      		       </a:t>
            </a:r>
            <a:r>
              <a:rPr lang="ru-RU" altLang="ru-RU"/>
              <a:t>Первая производная    </a:t>
            </a:r>
            <a:r>
              <a:rPr lang="en-US" altLang="ru-RU"/>
              <a:t>  </a:t>
            </a:r>
            <a:r>
              <a:rPr lang="ru-RU" altLang="ru-RU"/>
              <a:t>      и вторая производная            непрерывны и сохраняют знаки на отрезке                        . </a:t>
            </a:r>
          </a:p>
        </p:txBody>
      </p:sp>
      <p:sp>
        <p:nvSpPr>
          <p:cNvPr id="26627" name="Rectangle 4">
            <a:extLst>
              <a:ext uri="{FF2B5EF4-FFF2-40B4-BE49-F238E27FC236}">
                <a16:creationId xmlns:a16="http://schemas.microsoft.com/office/drawing/2014/main" id="{2597887D-FA9F-45CA-B5F3-4DC362A9F09C}"/>
              </a:ext>
            </a:extLst>
          </p:cNvPr>
          <p:cNvSpPr>
            <a:spLocks noGrp="1" noChangeArrowheads="1"/>
          </p:cNvSpPr>
          <p:nvPr>
            <p:ph type="title"/>
          </p:nvPr>
        </p:nvSpPr>
        <p:spPr>
          <a:xfrm>
            <a:off x="457200" y="277813"/>
            <a:ext cx="8229600" cy="847725"/>
          </a:xfrm>
          <a:noFill/>
        </p:spPr>
        <p:txBody>
          <a:bodyPr/>
          <a:lstStyle/>
          <a:p>
            <a:pPr algn="ctr" eaLnBrk="1" hangingPunct="1"/>
            <a:r>
              <a:rPr lang="ru-RU" altLang="ru-RU"/>
              <a:t>Метод касательных</a:t>
            </a:r>
          </a:p>
        </p:txBody>
      </p:sp>
      <p:sp>
        <p:nvSpPr>
          <p:cNvPr id="26628" name="Rectangle 6">
            <a:extLst>
              <a:ext uri="{FF2B5EF4-FFF2-40B4-BE49-F238E27FC236}">
                <a16:creationId xmlns:a16="http://schemas.microsoft.com/office/drawing/2014/main" id="{01B0F91D-EB85-4F1B-B6D8-E6B7AFB2111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6629" name="Object 5">
            <a:extLst>
              <a:ext uri="{FF2B5EF4-FFF2-40B4-BE49-F238E27FC236}">
                <a16:creationId xmlns:a16="http://schemas.microsoft.com/office/drawing/2014/main" id="{D120B20F-C6C0-4452-91B9-EFA06001F38B}"/>
              </a:ext>
            </a:extLst>
          </p:cNvPr>
          <p:cNvGraphicFramePr>
            <a:graphicFrameLocks noChangeAspect="1"/>
          </p:cNvGraphicFramePr>
          <p:nvPr/>
        </p:nvGraphicFramePr>
        <p:xfrm>
          <a:off x="2411413" y="1157288"/>
          <a:ext cx="936625" cy="615950"/>
        </p:xfrm>
        <a:graphic>
          <a:graphicData uri="http://schemas.openxmlformats.org/presentationml/2006/ole">
            <mc:AlternateContent xmlns:mc="http://schemas.openxmlformats.org/markup-compatibility/2006">
              <mc:Choice xmlns:v="urn:schemas-microsoft-com:vml" Requires="v">
                <p:oleObj spid="_x0000_s26640" name="Формула" r:id="rId3" imgW="330057" imgH="215806" progId="Equation.3">
                  <p:embed/>
                </p:oleObj>
              </mc:Choice>
              <mc:Fallback>
                <p:oleObj name="Формула" r:id="rId3" imgW="330057" imgH="215806"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413" y="1157288"/>
                        <a:ext cx="93662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30" name="Rectangle 8">
            <a:extLst>
              <a:ext uri="{FF2B5EF4-FFF2-40B4-BE49-F238E27FC236}">
                <a16:creationId xmlns:a16="http://schemas.microsoft.com/office/drawing/2014/main" id="{A89D022B-DE82-415D-B6F1-0AD850401466}"/>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6631" name="Object 7">
            <a:extLst>
              <a:ext uri="{FF2B5EF4-FFF2-40B4-BE49-F238E27FC236}">
                <a16:creationId xmlns:a16="http://schemas.microsoft.com/office/drawing/2014/main" id="{28C1F547-C6C5-4F80-BF5B-ABF34C319649}"/>
              </a:ext>
            </a:extLst>
          </p:cNvPr>
          <p:cNvGraphicFramePr>
            <a:graphicFrameLocks noChangeAspect="1"/>
          </p:cNvGraphicFramePr>
          <p:nvPr/>
        </p:nvGraphicFramePr>
        <p:xfrm>
          <a:off x="2339975" y="2098675"/>
          <a:ext cx="935038" cy="614363"/>
        </p:xfrm>
        <a:graphic>
          <a:graphicData uri="http://schemas.openxmlformats.org/presentationml/2006/ole">
            <mc:AlternateContent xmlns:mc="http://schemas.openxmlformats.org/markup-compatibility/2006">
              <mc:Choice xmlns:v="urn:schemas-microsoft-com:vml" Requires="v">
                <p:oleObj spid="_x0000_s26641" name="Формула" r:id="rId5" imgW="330057" imgH="215806" progId="Equation.3">
                  <p:embed/>
                </p:oleObj>
              </mc:Choice>
              <mc:Fallback>
                <p:oleObj name="Формула" r:id="rId5" imgW="330057" imgH="215806"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975" y="2098675"/>
                        <a:ext cx="935038"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32" name="Rectangle 10">
            <a:extLst>
              <a:ext uri="{FF2B5EF4-FFF2-40B4-BE49-F238E27FC236}">
                <a16:creationId xmlns:a16="http://schemas.microsoft.com/office/drawing/2014/main" id="{A907D08E-8F4D-4A57-ADA8-CE4FD91D060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6633" name="Object 9">
            <a:extLst>
              <a:ext uri="{FF2B5EF4-FFF2-40B4-BE49-F238E27FC236}">
                <a16:creationId xmlns:a16="http://schemas.microsoft.com/office/drawing/2014/main" id="{E28EB4F5-F563-4F9C-B489-8FF8D8220926}"/>
              </a:ext>
            </a:extLst>
          </p:cNvPr>
          <p:cNvGraphicFramePr>
            <a:graphicFrameLocks noChangeAspect="1"/>
          </p:cNvGraphicFramePr>
          <p:nvPr/>
        </p:nvGraphicFramePr>
        <p:xfrm>
          <a:off x="7019925" y="2492375"/>
          <a:ext cx="1081088" cy="638175"/>
        </p:xfrm>
        <a:graphic>
          <a:graphicData uri="http://schemas.openxmlformats.org/presentationml/2006/ole">
            <mc:AlternateContent xmlns:mc="http://schemas.openxmlformats.org/markup-compatibility/2006">
              <mc:Choice xmlns:v="urn:schemas-microsoft-com:vml" Requires="v">
                <p:oleObj spid="_x0000_s26642" name="Формула" r:id="rId7" imgW="368140" imgH="215806" progId="Equation.3">
                  <p:embed/>
                </p:oleObj>
              </mc:Choice>
              <mc:Fallback>
                <p:oleObj name="Формула" r:id="rId7" imgW="368140" imgH="215806"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19925" y="2492375"/>
                        <a:ext cx="1081088"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34" name="Rectangle 12">
            <a:extLst>
              <a:ext uri="{FF2B5EF4-FFF2-40B4-BE49-F238E27FC236}">
                <a16:creationId xmlns:a16="http://schemas.microsoft.com/office/drawing/2014/main" id="{C57054B8-2A43-4DD8-945A-297C5E880466}"/>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6635" name="Object 11">
            <a:extLst>
              <a:ext uri="{FF2B5EF4-FFF2-40B4-BE49-F238E27FC236}">
                <a16:creationId xmlns:a16="http://schemas.microsoft.com/office/drawing/2014/main" id="{67272929-1ECD-4D8D-B3E5-6D26208E08D1}"/>
              </a:ext>
            </a:extLst>
          </p:cNvPr>
          <p:cNvGraphicFramePr>
            <a:graphicFrameLocks noChangeAspect="1"/>
          </p:cNvGraphicFramePr>
          <p:nvPr/>
        </p:nvGraphicFramePr>
        <p:xfrm>
          <a:off x="4572000" y="2997200"/>
          <a:ext cx="1079500" cy="620713"/>
        </p:xfrm>
        <a:graphic>
          <a:graphicData uri="http://schemas.openxmlformats.org/presentationml/2006/ole">
            <mc:AlternateContent xmlns:mc="http://schemas.openxmlformats.org/markup-compatibility/2006">
              <mc:Choice xmlns:v="urn:schemas-microsoft-com:vml" Requires="v">
                <p:oleObj spid="_x0000_s26643" name="Формула" r:id="rId9" imgW="380835" imgH="215806" progId="Equation.3">
                  <p:embed/>
                </p:oleObj>
              </mc:Choice>
              <mc:Fallback>
                <p:oleObj name="Формула" r:id="rId9" imgW="380835" imgH="215806"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2000" y="2997200"/>
                        <a:ext cx="107950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36" name="Rectangle 14">
            <a:extLst>
              <a:ext uri="{FF2B5EF4-FFF2-40B4-BE49-F238E27FC236}">
                <a16:creationId xmlns:a16="http://schemas.microsoft.com/office/drawing/2014/main" id="{D672F8F2-3894-4D68-B85E-EDBF52E0AF96}"/>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6637" name="Object 13">
            <a:extLst>
              <a:ext uri="{FF2B5EF4-FFF2-40B4-BE49-F238E27FC236}">
                <a16:creationId xmlns:a16="http://schemas.microsoft.com/office/drawing/2014/main" id="{03E1E498-5864-413C-82BB-55C8017D9076}"/>
              </a:ext>
            </a:extLst>
          </p:cNvPr>
          <p:cNvGraphicFramePr>
            <a:graphicFrameLocks noChangeAspect="1"/>
          </p:cNvGraphicFramePr>
          <p:nvPr/>
        </p:nvGraphicFramePr>
        <p:xfrm>
          <a:off x="971550" y="2530475"/>
          <a:ext cx="1655763" cy="644525"/>
        </p:xfrm>
        <a:graphic>
          <a:graphicData uri="http://schemas.openxmlformats.org/presentationml/2006/ole">
            <mc:AlternateContent xmlns:mc="http://schemas.openxmlformats.org/markup-compatibility/2006">
              <mc:Choice xmlns:v="urn:schemas-microsoft-com:vml" Requires="v">
                <p:oleObj spid="_x0000_s26644" name="Формула" r:id="rId11" imgW="558558" imgH="215806" progId="Equation.3">
                  <p:embed/>
                </p:oleObj>
              </mc:Choice>
              <mc:Fallback>
                <p:oleObj name="Формула" r:id="rId11" imgW="558558" imgH="215806" progId="Equation.3">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71550" y="2530475"/>
                        <a:ext cx="1655763"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38" name="Rectangle 16">
            <a:extLst>
              <a:ext uri="{FF2B5EF4-FFF2-40B4-BE49-F238E27FC236}">
                <a16:creationId xmlns:a16="http://schemas.microsoft.com/office/drawing/2014/main" id="{CB2B5894-EAED-450F-83FA-9F61A2C2B72A}"/>
              </a:ext>
            </a:extLst>
          </p:cNvPr>
          <p:cNvSpPr>
            <a:spLocks noChangeArrowheads="1"/>
          </p:cNvSpPr>
          <p:nvPr/>
        </p:nvSpPr>
        <p:spPr bwMode="auto">
          <a:xfrm>
            <a:off x="0" y="333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6639" name="Object 15">
            <a:extLst>
              <a:ext uri="{FF2B5EF4-FFF2-40B4-BE49-F238E27FC236}">
                <a16:creationId xmlns:a16="http://schemas.microsoft.com/office/drawing/2014/main" id="{C9D97EAC-98F4-4FFF-A61E-B80B8EAFC4B2}"/>
              </a:ext>
            </a:extLst>
          </p:cNvPr>
          <p:cNvGraphicFramePr>
            <a:graphicFrameLocks noChangeAspect="1"/>
          </p:cNvGraphicFramePr>
          <p:nvPr/>
        </p:nvGraphicFramePr>
        <p:xfrm>
          <a:off x="6084888" y="3429000"/>
          <a:ext cx="2016125" cy="608013"/>
        </p:xfrm>
        <a:graphic>
          <a:graphicData uri="http://schemas.openxmlformats.org/presentationml/2006/ole">
            <mc:AlternateContent xmlns:mc="http://schemas.openxmlformats.org/markup-compatibility/2006">
              <mc:Choice xmlns:v="urn:schemas-microsoft-com:vml" Requires="v">
                <p:oleObj spid="_x0000_s26645" name="Формула" r:id="rId13" imgW="596641" imgH="177723" progId="Equation.3">
                  <p:embed/>
                </p:oleObj>
              </mc:Choice>
              <mc:Fallback>
                <p:oleObj name="Формула" r:id="rId13" imgW="596641" imgH="177723" progId="Equation.3">
                  <p:embed/>
                  <p:pic>
                    <p:nvPicPr>
                      <p:cNvPr id="0" name="Object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84888" y="3429000"/>
                        <a:ext cx="2016125"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B3361EF-BBC5-4848-A92E-EF65C778FF85}"/>
              </a:ext>
            </a:extLst>
          </p:cNvPr>
          <p:cNvSpPr>
            <a:spLocks noGrp="1" noChangeArrowheads="1"/>
          </p:cNvSpPr>
          <p:nvPr>
            <p:ph type="title"/>
          </p:nvPr>
        </p:nvSpPr>
        <p:spPr/>
        <p:txBody>
          <a:bodyPr/>
          <a:lstStyle/>
          <a:p>
            <a:pPr eaLnBrk="1" hangingPunct="1"/>
            <a:endParaRPr lang="ru-RU" altLang="ru-RU"/>
          </a:p>
        </p:txBody>
      </p:sp>
      <p:sp>
        <p:nvSpPr>
          <p:cNvPr id="27651" name="Rectangle 3">
            <a:extLst>
              <a:ext uri="{FF2B5EF4-FFF2-40B4-BE49-F238E27FC236}">
                <a16:creationId xmlns:a16="http://schemas.microsoft.com/office/drawing/2014/main" id="{6D7DA116-F2D7-49FF-AD05-3AE279B49CE6}"/>
              </a:ext>
            </a:extLst>
          </p:cNvPr>
          <p:cNvSpPr>
            <a:spLocks noGrp="1" noChangeArrowheads="1"/>
          </p:cNvSpPr>
          <p:nvPr>
            <p:ph type="body" idx="1"/>
          </p:nvPr>
        </p:nvSpPr>
        <p:spPr/>
        <p:txBody>
          <a:bodyPr/>
          <a:lstStyle/>
          <a:p>
            <a:pPr eaLnBrk="1" hangingPunct="1"/>
            <a:r>
              <a:rPr lang="ru-RU" altLang="ru-RU"/>
              <a:t>Из точки       проводим касательную к графику функции            . Очередное приближённое значение корня определяется как</a:t>
            </a:r>
          </a:p>
        </p:txBody>
      </p:sp>
      <p:sp>
        <p:nvSpPr>
          <p:cNvPr id="27652" name="Rectangle 5">
            <a:extLst>
              <a:ext uri="{FF2B5EF4-FFF2-40B4-BE49-F238E27FC236}">
                <a16:creationId xmlns:a16="http://schemas.microsoft.com/office/drawing/2014/main" id="{BE69CC85-C78C-46F3-BC76-C8C8AF8EF4F8}"/>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7653" name="Object 4">
            <a:extLst>
              <a:ext uri="{FF2B5EF4-FFF2-40B4-BE49-F238E27FC236}">
                <a16:creationId xmlns:a16="http://schemas.microsoft.com/office/drawing/2014/main" id="{2819C768-0FA0-45DD-B0D9-89ED9E36B51E}"/>
              </a:ext>
            </a:extLst>
          </p:cNvPr>
          <p:cNvGraphicFramePr>
            <a:graphicFrameLocks noChangeAspect="1"/>
          </p:cNvGraphicFramePr>
          <p:nvPr/>
        </p:nvGraphicFramePr>
        <p:xfrm>
          <a:off x="2555875" y="1557338"/>
          <a:ext cx="474663" cy="503237"/>
        </p:xfrm>
        <a:graphic>
          <a:graphicData uri="http://schemas.openxmlformats.org/presentationml/2006/ole">
            <mc:AlternateContent xmlns:mc="http://schemas.openxmlformats.org/markup-compatibility/2006">
              <mc:Choice xmlns:v="urn:schemas-microsoft-com:vml" Requires="v">
                <p:oleObj spid="_x0000_s27658" name="Формула" r:id="rId3" imgW="152268" imgH="164957" progId="Equation.3">
                  <p:embed/>
                </p:oleObj>
              </mc:Choice>
              <mc:Fallback>
                <p:oleObj name="Формула" r:id="rId3" imgW="152268" imgH="164957"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875" y="1557338"/>
                        <a:ext cx="474663"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654" name="Rectangle 7">
            <a:extLst>
              <a:ext uri="{FF2B5EF4-FFF2-40B4-BE49-F238E27FC236}">
                <a16:creationId xmlns:a16="http://schemas.microsoft.com/office/drawing/2014/main" id="{564E2631-BBF7-49AB-8D64-1ADB0CFFED4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7655" name="Object 6">
            <a:extLst>
              <a:ext uri="{FF2B5EF4-FFF2-40B4-BE49-F238E27FC236}">
                <a16:creationId xmlns:a16="http://schemas.microsoft.com/office/drawing/2014/main" id="{2254083F-0468-44A0-80A9-340ADCFA1EEC}"/>
              </a:ext>
            </a:extLst>
          </p:cNvPr>
          <p:cNvGraphicFramePr>
            <a:graphicFrameLocks noChangeAspect="1"/>
          </p:cNvGraphicFramePr>
          <p:nvPr/>
        </p:nvGraphicFramePr>
        <p:xfrm>
          <a:off x="4138613" y="1974850"/>
          <a:ext cx="1009650" cy="663575"/>
        </p:xfrm>
        <a:graphic>
          <a:graphicData uri="http://schemas.openxmlformats.org/presentationml/2006/ole">
            <mc:AlternateContent xmlns:mc="http://schemas.openxmlformats.org/markup-compatibility/2006">
              <mc:Choice xmlns:v="urn:schemas-microsoft-com:vml" Requires="v">
                <p:oleObj spid="_x0000_s27659" name="Формула" r:id="rId5" imgW="330057" imgH="215806" progId="Equation.3">
                  <p:embed/>
                </p:oleObj>
              </mc:Choice>
              <mc:Fallback>
                <p:oleObj name="Формула" r:id="rId5" imgW="330057" imgH="215806"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8613" y="1974850"/>
                        <a:ext cx="1009650"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656" name="Rectangle 9">
            <a:extLst>
              <a:ext uri="{FF2B5EF4-FFF2-40B4-BE49-F238E27FC236}">
                <a16:creationId xmlns:a16="http://schemas.microsoft.com/office/drawing/2014/main" id="{EC57821D-707C-4EF4-8DAA-A459267A1998}"/>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7657" name="Object 8">
            <a:extLst>
              <a:ext uri="{FF2B5EF4-FFF2-40B4-BE49-F238E27FC236}">
                <a16:creationId xmlns:a16="http://schemas.microsoft.com/office/drawing/2014/main" id="{0CEED849-B60D-4320-8D05-CA93C4E49060}"/>
              </a:ext>
            </a:extLst>
          </p:cNvPr>
          <p:cNvGraphicFramePr>
            <a:graphicFrameLocks noChangeAspect="1"/>
          </p:cNvGraphicFramePr>
          <p:nvPr/>
        </p:nvGraphicFramePr>
        <p:xfrm>
          <a:off x="2411413" y="3459163"/>
          <a:ext cx="3097212" cy="1287462"/>
        </p:xfrm>
        <a:graphic>
          <a:graphicData uri="http://schemas.openxmlformats.org/presentationml/2006/ole">
            <mc:AlternateContent xmlns:mc="http://schemas.openxmlformats.org/markup-compatibility/2006">
              <mc:Choice xmlns:v="urn:schemas-microsoft-com:vml" Requires="v">
                <p:oleObj spid="_x0000_s27660" name="Формула" r:id="rId7" imgW="1079032" imgH="444307" progId="Equation.3">
                  <p:embed/>
                </p:oleObj>
              </mc:Choice>
              <mc:Fallback>
                <p:oleObj name="Формула" r:id="rId7" imgW="1079032" imgH="444307"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11413" y="3459163"/>
                        <a:ext cx="3097212" cy="128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4C17F5B7-525D-4A21-A386-91287C97363E}"/>
              </a:ext>
            </a:extLst>
          </p:cNvPr>
          <p:cNvSpPr>
            <a:spLocks noGrp="1" noChangeArrowheads="1"/>
          </p:cNvSpPr>
          <p:nvPr>
            <p:ph type="body" idx="1"/>
          </p:nvPr>
        </p:nvSpPr>
        <p:spPr>
          <a:xfrm>
            <a:off x="457200" y="404813"/>
            <a:ext cx="8229600" cy="5726112"/>
          </a:xfrm>
        </p:spPr>
        <p:txBody>
          <a:bodyPr/>
          <a:lstStyle/>
          <a:p>
            <a:pPr eaLnBrk="1" hangingPunct="1">
              <a:lnSpc>
                <a:spcPct val="90000"/>
              </a:lnSpc>
            </a:pPr>
            <a:r>
              <a:rPr lang="ru-RU" altLang="ru-RU" sz="2800"/>
              <a:t>Значение производной              вычисляется  каждый раз заново для точек                         .</a:t>
            </a:r>
          </a:p>
          <a:p>
            <a:pPr eaLnBrk="1" hangingPunct="1">
              <a:lnSpc>
                <a:spcPct val="90000"/>
              </a:lnSpc>
            </a:pPr>
            <a:r>
              <a:rPr lang="ru-RU" altLang="ru-RU" sz="2800"/>
              <a:t>Правила выбора опорной точки и сам алгоритм решения такие же, как в методе хорд.</a:t>
            </a:r>
          </a:p>
          <a:p>
            <a:pPr eaLnBrk="1" hangingPunct="1">
              <a:lnSpc>
                <a:spcPct val="90000"/>
              </a:lnSpc>
            </a:pPr>
            <a:r>
              <a:rPr lang="ru-RU" altLang="ru-RU" sz="2800"/>
              <a:t>Метод касательных является условно сходящимся методом, то есть для его сходимости </a:t>
            </a:r>
          </a:p>
          <a:p>
            <a:pPr eaLnBrk="1" hangingPunct="1">
              <a:lnSpc>
                <a:spcPct val="90000"/>
              </a:lnSpc>
              <a:buFont typeface="Wingdings" panose="05000000000000000000" pitchFamily="2" charset="2"/>
              <a:buNone/>
            </a:pPr>
            <a:r>
              <a:rPr lang="ru-RU" altLang="ru-RU" sz="2800"/>
              <a:t>   </a:t>
            </a:r>
          </a:p>
          <a:p>
            <a:pPr eaLnBrk="1" hangingPunct="1">
              <a:lnSpc>
                <a:spcPct val="90000"/>
              </a:lnSpc>
              <a:buFont typeface="Wingdings" panose="05000000000000000000" pitchFamily="2" charset="2"/>
              <a:buNone/>
            </a:pPr>
            <a:r>
              <a:rPr lang="ru-RU" altLang="ru-RU" sz="2800"/>
              <a:t>   должно быть выполнено следующее условие в области поиска корня</a:t>
            </a:r>
            <a:endParaRPr lang="en-US" altLang="ru-RU" sz="2800" i="1"/>
          </a:p>
          <a:p>
            <a:pPr eaLnBrk="1" hangingPunct="1">
              <a:lnSpc>
                <a:spcPct val="90000"/>
              </a:lnSpc>
            </a:pPr>
            <a:endParaRPr lang="ru-RU" altLang="ru-RU" sz="2800" i="1"/>
          </a:p>
          <a:p>
            <a:pPr eaLnBrk="1" hangingPunct="1">
              <a:lnSpc>
                <a:spcPct val="90000"/>
              </a:lnSpc>
            </a:pPr>
            <a:r>
              <a:rPr lang="en-US" altLang="ru-RU" sz="2800" i="1"/>
              <a:t>x</a:t>
            </a:r>
            <a:r>
              <a:rPr lang="ru-RU" altLang="ru-RU" sz="2800"/>
              <a:t>* - искомое значение корня.                                      .</a:t>
            </a:r>
          </a:p>
        </p:txBody>
      </p:sp>
      <p:sp>
        <p:nvSpPr>
          <p:cNvPr id="28675" name="Rectangle 5">
            <a:extLst>
              <a:ext uri="{FF2B5EF4-FFF2-40B4-BE49-F238E27FC236}">
                <a16:creationId xmlns:a16="http://schemas.microsoft.com/office/drawing/2014/main" id="{D44816FA-5BCB-4706-869E-F5A42BC8B92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676" name="Object 4">
            <a:extLst>
              <a:ext uri="{FF2B5EF4-FFF2-40B4-BE49-F238E27FC236}">
                <a16:creationId xmlns:a16="http://schemas.microsoft.com/office/drawing/2014/main" id="{236FFEDA-D9B7-4FDF-A301-98A0C55AAD52}"/>
              </a:ext>
            </a:extLst>
          </p:cNvPr>
          <p:cNvGraphicFramePr>
            <a:graphicFrameLocks noChangeAspect="1"/>
          </p:cNvGraphicFramePr>
          <p:nvPr/>
        </p:nvGraphicFramePr>
        <p:xfrm>
          <a:off x="4859338" y="314325"/>
          <a:ext cx="1008062" cy="593725"/>
        </p:xfrm>
        <a:graphic>
          <a:graphicData uri="http://schemas.openxmlformats.org/presentationml/2006/ole">
            <mc:AlternateContent xmlns:mc="http://schemas.openxmlformats.org/markup-compatibility/2006">
              <mc:Choice xmlns:v="urn:schemas-microsoft-com:vml" Requires="v">
                <p:oleObj spid="_x0000_s28685" name="Формула" r:id="rId3" imgW="368140" imgH="215806" progId="Equation.3">
                  <p:embed/>
                </p:oleObj>
              </mc:Choice>
              <mc:Fallback>
                <p:oleObj name="Формула" r:id="rId3" imgW="368140"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9338" y="314325"/>
                        <a:ext cx="1008062"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677" name="Rectangle 7">
            <a:extLst>
              <a:ext uri="{FF2B5EF4-FFF2-40B4-BE49-F238E27FC236}">
                <a16:creationId xmlns:a16="http://schemas.microsoft.com/office/drawing/2014/main" id="{976F1D79-9BF8-481B-A4B6-D0358A7CEB9C}"/>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678" name="Object 6">
            <a:extLst>
              <a:ext uri="{FF2B5EF4-FFF2-40B4-BE49-F238E27FC236}">
                <a16:creationId xmlns:a16="http://schemas.microsoft.com/office/drawing/2014/main" id="{2B72DF15-68C1-4BD9-8498-79148493DBFF}"/>
              </a:ext>
            </a:extLst>
          </p:cNvPr>
          <p:cNvGraphicFramePr>
            <a:graphicFrameLocks noChangeAspect="1"/>
          </p:cNvGraphicFramePr>
          <p:nvPr/>
        </p:nvGraphicFramePr>
        <p:xfrm>
          <a:off x="6061075" y="719138"/>
          <a:ext cx="1916113" cy="596900"/>
        </p:xfrm>
        <a:graphic>
          <a:graphicData uri="http://schemas.openxmlformats.org/presentationml/2006/ole">
            <mc:AlternateContent xmlns:mc="http://schemas.openxmlformats.org/markup-compatibility/2006">
              <mc:Choice xmlns:v="urn:schemas-microsoft-com:vml" Requires="v">
                <p:oleObj spid="_x0000_s28686" name="Формула" r:id="rId5" imgW="736600" imgH="228600" progId="Equation.3">
                  <p:embed/>
                </p:oleObj>
              </mc:Choice>
              <mc:Fallback>
                <p:oleObj name="Формула" r:id="rId5" imgW="736600" imgH="2286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1075" y="719138"/>
                        <a:ext cx="1916113"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679" name="Rectangle 9">
            <a:extLst>
              <a:ext uri="{FF2B5EF4-FFF2-40B4-BE49-F238E27FC236}">
                <a16:creationId xmlns:a16="http://schemas.microsoft.com/office/drawing/2014/main" id="{F8325F0F-F197-4552-B484-43523717BAEC}"/>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680" name="Rectangle 17">
            <a:extLst>
              <a:ext uri="{FF2B5EF4-FFF2-40B4-BE49-F238E27FC236}">
                <a16:creationId xmlns:a16="http://schemas.microsoft.com/office/drawing/2014/main" id="{009EB25D-836D-42C6-86EC-518B751ABFCA}"/>
              </a:ext>
            </a:extLst>
          </p:cNvPr>
          <p:cNvSpPr>
            <a:spLocks noChangeArrowheads="1"/>
          </p:cNvSpPr>
          <p:nvPr/>
        </p:nvSpPr>
        <p:spPr bwMode="auto">
          <a:xfrm>
            <a:off x="0" y="3276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681" name="Object 16">
            <a:extLst>
              <a:ext uri="{FF2B5EF4-FFF2-40B4-BE49-F238E27FC236}">
                <a16:creationId xmlns:a16="http://schemas.microsoft.com/office/drawing/2014/main" id="{5BB2A566-A85A-449A-997E-3EFB03029669}"/>
              </a:ext>
            </a:extLst>
          </p:cNvPr>
          <p:cNvGraphicFramePr>
            <a:graphicFrameLocks noChangeAspect="1"/>
          </p:cNvGraphicFramePr>
          <p:nvPr/>
        </p:nvGraphicFramePr>
        <p:xfrm>
          <a:off x="3276600" y="3213100"/>
          <a:ext cx="2159000" cy="876300"/>
        </p:xfrm>
        <a:graphic>
          <a:graphicData uri="http://schemas.openxmlformats.org/presentationml/2006/ole">
            <mc:AlternateContent xmlns:mc="http://schemas.openxmlformats.org/markup-compatibility/2006">
              <mc:Choice xmlns:v="urn:schemas-microsoft-com:vml" Requires="v">
                <p:oleObj spid="_x0000_s28687" name="Формула" r:id="rId7" imgW="748975" imgH="304668" progId="Equation.3">
                  <p:embed/>
                </p:oleObj>
              </mc:Choice>
              <mc:Fallback>
                <p:oleObj name="Формула" r:id="rId7" imgW="748975" imgH="304668" progId="Equation.3">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3213100"/>
                        <a:ext cx="21590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682" name="Rectangle 22">
            <a:extLst>
              <a:ext uri="{FF2B5EF4-FFF2-40B4-BE49-F238E27FC236}">
                <a16:creationId xmlns:a16="http://schemas.microsoft.com/office/drawing/2014/main" id="{8B4AD27D-1C60-48BD-957D-542ADC465531}"/>
              </a:ext>
            </a:extLst>
          </p:cNvPr>
          <p:cNvSpPr>
            <a:spLocks noChangeArrowheads="1"/>
          </p:cNvSpPr>
          <p:nvPr/>
        </p:nvSpPr>
        <p:spPr bwMode="auto">
          <a:xfrm>
            <a:off x="0" y="3276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683" name="Rectangle 24">
            <a:extLst>
              <a:ext uri="{FF2B5EF4-FFF2-40B4-BE49-F238E27FC236}">
                <a16:creationId xmlns:a16="http://schemas.microsoft.com/office/drawing/2014/main" id="{20A834FF-6871-44C1-8C54-F2DA0D1F4481}"/>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684" name="Объект 2">
            <a:extLst>
              <a:ext uri="{FF2B5EF4-FFF2-40B4-BE49-F238E27FC236}">
                <a16:creationId xmlns:a16="http://schemas.microsoft.com/office/drawing/2014/main" id="{68D8B218-EA37-478F-91D2-20D1C24F8075}"/>
              </a:ext>
            </a:extLst>
          </p:cNvPr>
          <p:cNvGraphicFramePr>
            <a:graphicFrameLocks noChangeAspect="1"/>
          </p:cNvGraphicFramePr>
          <p:nvPr/>
        </p:nvGraphicFramePr>
        <p:xfrm>
          <a:off x="2627313" y="4941888"/>
          <a:ext cx="3292475" cy="574675"/>
        </p:xfrm>
        <a:graphic>
          <a:graphicData uri="http://schemas.openxmlformats.org/presentationml/2006/ole">
            <mc:AlternateContent xmlns:mc="http://schemas.openxmlformats.org/markup-compatibility/2006">
              <mc:Choice xmlns:v="urn:schemas-microsoft-com:vml" Requires="v">
                <p:oleObj spid="_x0000_s28688" name="Формула" r:id="rId9" imgW="1523339" imgH="266584" progId="Equation.3">
                  <p:embed/>
                </p:oleObj>
              </mc:Choice>
              <mc:Fallback>
                <p:oleObj name="Формула" r:id="rId9" imgW="1523339" imgH="266584" progId="Equation.3">
                  <p:embed/>
                  <p:pic>
                    <p:nvPicPr>
                      <p:cNvPr id="0" name="Объект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7313" y="4941888"/>
                        <a:ext cx="3292475" cy="5746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59387CE8-3189-4E78-A514-0429DD9E46FB}"/>
              </a:ext>
            </a:extLst>
          </p:cNvPr>
          <p:cNvSpPr>
            <a:spLocks noGrp="1" noChangeArrowheads="1"/>
          </p:cNvSpPr>
          <p:nvPr>
            <p:ph type="body" idx="1"/>
          </p:nvPr>
        </p:nvSpPr>
        <p:spPr>
          <a:extLst>
            <a:ext uri="{91240B29-F687-4F45-9708-019B960494DF}">
              <a14:hiddenLine xmlns:a14="http://schemas.microsoft.com/office/drawing/2010/main" w="9525">
                <a:solidFill>
                  <a:srgbClr val="10A5E8"/>
                </a:solidFill>
                <a:miter lim="800000"/>
                <a:headEnd/>
                <a:tailEnd/>
              </a14:hiddenLine>
            </a:ext>
          </a:extLst>
        </p:spPr>
        <p:txBody>
          <a:bodyPr/>
          <a:lstStyle/>
          <a:p>
            <a:pPr eaLnBrk="1" hangingPunct="1"/>
            <a:endParaRPr lang="ru-RU" altLang="ru-RU"/>
          </a:p>
        </p:txBody>
      </p:sp>
      <p:sp>
        <p:nvSpPr>
          <p:cNvPr id="29699" name="Line 33">
            <a:extLst>
              <a:ext uri="{FF2B5EF4-FFF2-40B4-BE49-F238E27FC236}">
                <a16:creationId xmlns:a16="http://schemas.microsoft.com/office/drawing/2014/main" id="{44A46F16-B88E-4AAC-AB20-A56D0554B936}"/>
              </a:ext>
            </a:extLst>
          </p:cNvPr>
          <p:cNvSpPr>
            <a:spLocks noChangeShapeType="1"/>
          </p:cNvSpPr>
          <p:nvPr/>
        </p:nvSpPr>
        <p:spPr bwMode="auto">
          <a:xfrm flipV="1">
            <a:off x="1331913" y="4941888"/>
            <a:ext cx="0" cy="358775"/>
          </a:xfrm>
          <a:prstGeom prst="line">
            <a:avLst/>
          </a:prstGeom>
          <a:noFill/>
          <a:ln w="19050">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00" name="Line 34">
            <a:extLst>
              <a:ext uri="{FF2B5EF4-FFF2-40B4-BE49-F238E27FC236}">
                <a16:creationId xmlns:a16="http://schemas.microsoft.com/office/drawing/2014/main" id="{61B18810-2BAD-430C-A3DA-6C9ADB8D88E2}"/>
              </a:ext>
            </a:extLst>
          </p:cNvPr>
          <p:cNvSpPr>
            <a:spLocks noChangeShapeType="1"/>
          </p:cNvSpPr>
          <p:nvPr/>
        </p:nvSpPr>
        <p:spPr bwMode="auto">
          <a:xfrm>
            <a:off x="7596188" y="1901825"/>
            <a:ext cx="0" cy="3024188"/>
          </a:xfrm>
          <a:prstGeom prst="line">
            <a:avLst/>
          </a:prstGeom>
          <a:noFill/>
          <a:ln w="19050">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01" name="Rectangle 2">
            <a:extLst>
              <a:ext uri="{FF2B5EF4-FFF2-40B4-BE49-F238E27FC236}">
                <a16:creationId xmlns:a16="http://schemas.microsoft.com/office/drawing/2014/main" id="{12E871AB-7F05-489E-8909-C353E9C2B7BD}"/>
              </a:ext>
            </a:extLst>
          </p:cNvPr>
          <p:cNvSpPr>
            <a:spLocks noGrp="1" noChangeArrowheads="1"/>
          </p:cNvSpPr>
          <p:nvPr>
            <p:ph type="title"/>
          </p:nvPr>
        </p:nvSpPr>
        <p:spPr/>
        <p:txBody>
          <a:bodyPr/>
          <a:lstStyle/>
          <a:p>
            <a:pPr algn="ctr" eaLnBrk="1" hangingPunct="1"/>
            <a:r>
              <a:rPr lang="ru-RU" altLang="ru-RU"/>
              <a:t>Метод касательных</a:t>
            </a:r>
          </a:p>
        </p:txBody>
      </p:sp>
      <p:sp>
        <p:nvSpPr>
          <p:cNvPr id="29702" name="Line 4">
            <a:extLst>
              <a:ext uri="{FF2B5EF4-FFF2-40B4-BE49-F238E27FC236}">
                <a16:creationId xmlns:a16="http://schemas.microsoft.com/office/drawing/2014/main" id="{9057077D-F9D0-46A8-B7CD-84EDD4CE76B2}"/>
              </a:ext>
            </a:extLst>
          </p:cNvPr>
          <p:cNvSpPr>
            <a:spLocks noChangeShapeType="1"/>
          </p:cNvSpPr>
          <p:nvPr/>
        </p:nvSpPr>
        <p:spPr bwMode="auto">
          <a:xfrm>
            <a:off x="900113" y="2133600"/>
            <a:ext cx="0" cy="3816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03" name="Line 5">
            <a:extLst>
              <a:ext uri="{FF2B5EF4-FFF2-40B4-BE49-F238E27FC236}">
                <a16:creationId xmlns:a16="http://schemas.microsoft.com/office/drawing/2014/main" id="{F018D884-4478-4B2F-844C-07FBF4B68E59}"/>
              </a:ext>
            </a:extLst>
          </p:cNvPr>
          <p:cNvSpPr>
            <a:spLocks noChangeShapeType="1"/>
          </p:cNvSpPr>
          <p:nvPr/>
        </p:nvSpPr>
        <p:spPr bwMode="auto">
          <a:xfrm>
            <a:off x="900113" y="4941888"/>
            <a:ext cx="73437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04" name="Freeform 7">
            <a:extLst>
              <a:ext uri="{FF2B5EF4-FFF2-40B4-BE49-F238E27FC236}">
                <a16:creationId xmlns:a16="http://schemas.microsoft.com/office/drawing/2014/main" id="{742BAC13-1A7B-4DC8-A7B1-627F897ECF17}"/>
              </a:ext>
            </a:extLst>
          </p:cNvPr>
          <p:cNvSpPr>
            <a:spLocks/>
          </p:cNvSpPr>
          <p:nvPr/>
        </p:nvSpPr>
        <p:spPr bwMode="auto">
          <a:xfrm>
            <a:off x="1331913" y="1844675"/>
            <a:ext cx="6264275" cy="3455988"/>
          </a:xfrm>
          <a:custGeom>
            <a:avLst/>
            <a:gdLst>
              <a:gd name="T0" fmla="*/ 0 w 3266"/>
              <a:gd name="T1" fmla="*/ 3455988 h 2177"/>
              <a:gd name="T2" fmla="*/ 1043406 w 3266"/>
              <a:gd name="T3" fmla="*/ 3384550 h 2177"/>
              <a:gd name="T4" fmla="*/ 2349583 w 3266"/>
              <a:gd name="T5" fmla="*/ 3240088 h 2177"/>
              <a:gd name="T6" fmla="*/ 3740152 w 3266"/>
              <a:gd name="T7" fmla="*/ 2808288 h 2177"/>
              <a:gd name="T8" fmla="*/ 4958099 w 3266"/>
              <a:gd name="T9" fmla="*/ 1944688 h 2177"/>
              <a:gd name="T10" fmla="*/ 5828883 w 3266"/>
              <a:gd name="T11" fmla="*/ 863600 h 2177"/>
              <a:gd name="T12" fmla="*/ 6264275 w 3266"/>
              <a:gd name="T13" fmla="*/ 0 h 21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66" h="2177">
                <a:moveTo>
                  <a:pt x="0" y="2177"/>
                </a:moveTo>
                <a:cubicBezTo>
                  <a:pt x="170" y="2166"/>
                  <a:pt x="340" y="2155"/>
                  <a:pt x="544" y="2132"/>
                </a:cubicBezTo>
                <a:cubicBezTo>
                  <a:pt x="748" y="2109"/>
                  <a:pt x="991" y="2101"/>
                  <a:pt x="1225" y="2041"/>
                </a:cubicBezTo>
                <a:cubicBezTo>
                  <a:pt x="1459" y="1981"/>
                  <a:pt x="1723" y="1905"/>
                  <a:pt x="1950" y="1769"/>
                </a:cubicBezTo>
                <a:cubicBezTo>
                  <a:pt x="2177" y="1633"/>
                  <a:pt x="2404" y="1429"/>
                  <a:pt x="2585" y="1225"/>
                </a:cubicBezTo>
                <a:cubicBezTo>
                  <a:pt x="2766" y="1021"/>
                  <a:pt x="2926" y="748"/>
                  <a:pt x="3039" y="544"/>
                </a:cubicBezTo>
                <a:cubicBezTo>
                  <a:pt x="3152" y="340"/>
                  <a:pt x="3228" y="91"/>
                  <a:pt x="3266" y="0"/>
                </a:cubicBezTo>
              </a:path>
            </a:pathLst>
          </a:custGeom>
          <a:noFill/>
          <a:ln w="38100"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8680" name="Line 8">
            <a:extLst>
              <a:ext uri="{FF2B5EF4-FFF2-40B4-BE49-F238E27FC236}">
                <a16:creationId xmlns:a16="http://schemas.microsoft.com/office/drawing/2014/main" id="{1589FD45-06E9-49B2-B455-89A94419892F}"/>
              </a:ext>
            </a:extLst>
          </p:cNvPr>
          <p:cNvSpPr>
            <a:spLocks noChangeShapeType="1"/>
          </p:cNvSpPr>
          <p:nvPr/>
        </p:nvSpPr>
        <p:spPr bwMode="auto">
          <a:xfrm flipH="1">
            <a:off x="6443663" y="1844675"/>
            <a:ext cx="1152525" cy="309721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8681" name="Line 9">
            <a:extLst>
              <a:ext uri="{FF2B5EF4-FFF2-40B4-BE49-F238E27FC236}">
                <a16:creationId xmlns:a16="http://schemas.microsoft.com/office/drawing/2014/main" id="{612098BB-4926-4314-BC35-0864E3418466}"/>
              </a:ext>
            </a:extLst>
          </p:cNvPr>
          <p:cNvSpPr>
            <a:spLocks noChangeShapeType="1"/>
          </p:cNvSpPr>
          <p:nvPr/>
        </p:nvSpPr>
        <p:spPr bwMode="auto">
          <a:xfrm flipV="1">
            <a:off x="6443663" y="3573463"/>
            <a:ext cx="0" cy="1368425"/>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8682" name="Line 10">
            <a:extLst>
              <a:ext uri="{FF2B5EF4-FFF2-40B4-BE49-F238E27FC236}">
                <a16:creationId xmlns:a16="http://schemas.microsoft.com/office/drawing/2014/main" id="{18313B33-BF87-4DE4-AAFC-D2B023F436E7}"/>
              </a:ext>
            </a:extLst>
          </p:cNvPr>
          <p:cNvSpPr>
            <a:spLocks noChangeShapeType="1"/>
          </p:cNvSpPr>
          <p:nvPr/>
        </p:nvSpPr>
        <p:spPr bwMode="auto">
          <a:xfrm flipH="1">
            <a:off x="5148263" y="3644900"/>
            <a:ext cx="1295400" cy="12969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8683" name="Line 11">
            <a:extLst>
              <a:ext uri="{FF2B5EF4-FFF2-40B4-BE49-F238E27FC236}">
                <a16:creationId xmlns:a16="http://schemas.microsoft.com/office/drawing/2014/main" id="{9B701D36-125E-4AA2-AD1B-4B7617C27AA2}"/>
              </a:ext>
            </a:extLst>
          </p:cNvPr>
          <p:cNvSpPr>
            <a:spLocks noChangeShapeType="1"/>
          </p:cNvSpPr>
          <p:nvPr/>
        </p:nvSpPr>
        <p:spPr bwMode="auto">
          <a:xfrm flipV="1">
            <a:off x="5148263" y="4581525"/>
            <a:ext cx="0" cy="360363"/>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8684" name="Line 12">
            <a:extLst>
              <a:ext uri="{FF2B5EF4-FFF2-40B4-BE49-F238E27FC236}">
                <a16:creationId xmlns:a16="http://schemas.microsoft.com/office/drawing/2014/main" id="{2278BACB-6898-4234-AE10-E7382BE8B267}"/>
              </a:ext>
            </a:extLst>
          </p:cNvPr>
          <p:cNvSpPr>
            <a:spLocks noChangeShapeType="1"/>
          </p:cNvSpPr>
          <p:nvPr/>
        </p:nvSpPr>
        <p:spPr bwMode="auto">
          <a:xfrm flipH="1">
            <a:off x="4500563" y="4652963"/>
            <a:ext cx="647700" cy="3603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10" name="Oval 13">
            <a:extLst>
              <a:ext uri="{FF2B5EF4-FFF2-40B4-BE49-F238E27FC236}">
                <a16:creationId xmlns:a16="http://schemas.microsoft.com/office/drawing/2014/main" id="{1357DC3A-5B29-4C27-8D70-4E237A4E6A68}"/>
              </a:ext>
            </a:extLst>
          </p:cNvPr>
          <p:cNvSpPr>
            <a:spLocks noChangeArrowheads="1"/>
          </p:cNvSpPr>
          <p:nvPr/>
        </p:nvSpPr>
        <p:spPr bwMode="auto">
          <a:xfrm>
            <a:off x="7524750" y="1773238"/>
            <a:ext cx="144463"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11" name="Oval 14">
            <a:extLst>
              <a:ext uri="{FF2B5EF4-FFF2-40B4-BE49-F238E27FC236}">
                <a16:creationId xmlns:a16="http://schemas.microsoft.com/office/drawing/2014/main" id="{B2CF67D4-0F98-4ACE-B8B7-166AD4E49302}"/>
              </a:ext>
            </a:extLst>
          </p:cNvPr>
          <p:cNvSpPr>
            <a:spLocks noChangeArrowheads="1"/>
          </p:cNvSpPr>
          <p:nvPr/>
        </p:nvSpPr>
        <p:spPr bwMode="auto">
          <a:xfrm>
            <a:off x="1258888" y="5230813"/>
            <a:ext cx="144462"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12" name="Oval 17">
            <a:extLst>
              <a:ext uri="{FF2B5EF4-FFF2-40B4-BE49-F238E27FC236}">
                <a16:creationId xmlns:a16="http://schemas.microsoft.com/office/drawing/2014/main" id="{FED9A720-163E-4D6F-8755-E9787F586A08}"/>
              </a:ext>
            </a:extLst>
          </p:cNvPr>
          <p:cNvSpPr>
            <a:spLocks noChangeArrowheads="1"/>
          </p:cNvSpPr>
          <p:nvPr/>
        </p:nvSpPr>
        <p:spPr bwMode="auto">
          <a:xfrm>
            <a:off x="4211638" y="4868863"/>
            <a:ext cx="142875" cy="144462"/>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690" name="Oval 18">
            <a:extLst>
              <a:ext uri="{FF2B5EF4-FFF2-40B4-BE49-F238E27FC236}">
                <a16:creationId xmlns:a16="http://schemas.microsoft.com/office/drawing/2014/main" id="{EDB9B3A3-5369-4C0A-AAA1-E27F23D5AB41}"/>
              </a:ext>
            </a:extLst>
          </p:cNvPr>
          <p:cNvSpPr>
            <a:spLocks noChangeArrowheads="1"/>
          </p:cNvSpPr>
          <p:nvPr/>
        </p:nvSpPr>
        <p:spPr bwMode="auto">
          <a:xfrm>
            <a:off x="4500563" y="4868863"/>
            <a:ext cx="144462" cy="142875"/>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691" name="Oval 19">
            <a:extLst>
              <a:ext uri="{FF2B5EF4-FFF2-40B4-BE49-F238E27FC236}">
                <a16:creationId xmlns:a16="http://schemas.microsoft.com/office/drawing/2014/main" id="{7AA042D5-9A52-48EC-AE87-97249E438EAC}"/>
              </a:ext>
            </a:extLst>
          </p:cNvPr>
          <p:cNvSpPr>
            <a:spLocks noChangeArrowheads="1"/>
          </p:cNvSpPr>
          <p:nvPr/>
        </p:nvSpPr>
        <p:spPr bwMode="auto">
          <a:xfrm>
            <a:off x="5076825" y="4868863"/>
            <a:ext cx="144463" cy="142875"/>
          </a:xfrm>
          <a:prstGeom prst="ellipse">
            <a:avLst/>
          </a:prstGeom>
          <a:solidFill>
            <a:srgbClr val="99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692" name="Oval 20">
            <a:extLst>
              <a:ext uri="{FF2B5EF4-FFF2-40B4-BE49-F238E27FC236}">
                <a16:creationId xmlns:a16="http://schemas.microsoft.com/office/drawing/2014/main" id="{9D299A07-4267-4CF5-A6E8-BB5211C06133}"/>
              </a:ext>
            </a:extLst>
          </p:cNvPr>
          <p:cNvSpPr>
            <a:spLocks noChangeArrowheads="1"/>
          </p:cNvSpPr>
          <p:nvPr/>
        </p:nvSpPr>
        <p:spPr bwMode="auto">
          <a:xfrm>
            <a:off x="6372225" y="4868863"/>
            <a:ext cx="144463" cy="142875"/>
          </a:xfrm>
          <a:prstGeom prst="ellipse">
            <a:avLst/>
          </a:prstGeom>
          <a:solidFill>
            <a:srgbClr val="00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16" name="Oval 21">
            <a:extLst>
              <a:ext uri="{FF2B5EF4-FFF2-40B4-BE49-F238E27FC236}">
                <a16:creationId xmlns:a16="http://schemas.microsoft.com/office/drawing/2014/main" id="{143E4CCD-A042-4B8F-81C5-F46AE5B46D6C}"/>
              </a:ext>
            </a:extLst>
          </p:cNvPr>
          <p:cNvSpPr>
            <a:spLocks noChangeArrowheads="1"/>
          </p:cNvSpPr>
          <p:nvPr/>
        </p:nvSpPr>
        <p:spPr bwMode="auto">
          <a:xfrm>
            <a:off x="7527925" y="4835525"/>
            <a:ext cx="144463"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694" name="Oval 22">
            <a:extLst>
              <a:ext uri="{FF2B5EF4-FFF2-40B4-BE49-F238E27FC236}">
                <a16:creationId xmlns:a16="http://schemas.microsoft.com/office/drawing/2014/main" id="{3A1456B1-C970-4FC1-9B0E-9EE28B519EB8}"/>
              </a:ext>
            </a:extLst>
          </p:cNvPr>
          <p:cNvSpPr>
            <a:spLocks noChangeArrowheads="1"/>
          </p:cNvSpPr>
          <p:nvPr/>
        </p:nvSpPr>
        <p:spPr bwMode="auto">
          <a:xfrm>
            <a:off x="5075238" y="4565650"/>
            <a:ext cx="144462"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altLang="ru-RU"/>
          </a:p>
        </p:txBody>
      </p:sp>
      <p:sp>
        <p:nvSpPr>
          <p:cNvPr id="28695" name="Oval 23">
            <a:extLst>
              <a:ext uri="{FF2B5EF4-FFF2-40B4-BE49-F238E27FC236}">
                <a16:creationId xmlns:a16="http://schemas.microsoft.com/office/drawing/2014/main" id="{69983A0E-8C32-455D-848C-F390483AC4A0}"/>
              </a:ext>
            </a:extLst>
          </p:cNvPr>
          <p:cNvSpPr>
            <a:spLocks noChangeArrowheads="1"/>
          </p:cNvSpPr>
          <p:nvPr/>
        </p:nvSpPr>
        <p:spPr bwMode="auto">
          <a:xfrm>
            <a:off x="6372225" y="3557588"/>
            <a:ext cx="144463"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19" name="Rectangle 25">
            <a:extLst>
              <a:ext uri="{FF2B5EF4-FFF2-40B4-BE49-F238E27FC236}">
                <a16:creationId xmlns:a16="http://schemas.microsoft.com/office/drawing/2014/main" id="{0DCB96DA-7BF1-46FE-B438-CF0ECD1D9107}"/>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9720" name="Object 24">
            <a:extLst>
              <a:ext uri="{FF2B5EF4-FFF2-40B4-BE49-F238E27FC236}">
                <a16:creationId xmlns:a16="http://schemas.microsoft.com/office/drawing/2014/main" id="{E6D6EDE5-4E70-4127-A1F8-BF02438E0096}"/>
              </a:ext>
            </a:extLst>
          </p:cNvPr>
          <p:cNvGraphicFramePr>
            <a:graphicFrameLocks noChangeAspect="1"/>
          </p:cNvGraphicFramePr>
          <p:nvPr/>
        </p:nvGraphicFramePr>
        <p:xfrm>
          <a:off x="7902575" y="4437063"/>
          <a:ext cx="373063" cy="430212"/>
        </p:xfrm>
        <a:graphic>
          <a:graphicData uri="http://schemas.openxmlformats.org/presentationml/2006/ole">
            <mc:AlternateContent xmlns:mc="http://schemas.openxmlformats.org/markup-compatibility/2006">
              <mc:Choice xmlns:v="urn:schemas-microsoft-com:vml" Requires="v">
                <p:oleObj spid="_x0000_s29746" name="Формула" r:id="rId3" imgW="126835" imgH="139518" progId="Equation.3">
                  <p:embed/>
                </p:oleObj>
              </mc:Choice>
              <mc:Fallback>
                <p:oleObj name="Формула" r:id="rId3" imgW="126835" imgH="139518" progId="Equation.3">
                  <p:embed/>
                  <p:pic>
                    <p:nvPicPr>
                      <p:cNvPr id="0" name="Object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02575" y="4437063"/>
                        <a:ext cx="37306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21" name="Rectangle 27">
            <a:extLst>
              <a:ext uri="{FF2B5EF4-FFF2-40B4-BE49-F238E27FC236}">
                <a16:creationId xmlns:a16="http://schemas.microsoft.com/office/drawing/2014/main" id="{CD345C81-DC0C-404B-86DF-87DC1F899A27}"/>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9722" name="Object 26">
            <a:extLst>
              <a:ext uri="{FF2B5EF4-FFF2-40B4-BE49-F238E27FC236}">
                <a16:creationId xmlns:a16="http://schemas.microsoft.com/office/drawing/2014/main" id="{47BF9B7B-FD5E-4DE2-BFF6-FB31043A3AA9}"/>
              </a:ext>
            </a:extLst>
          </p:cNvPr>
          <p:cNvGraphicFramePr>
            <a:graphicFrameLocks noChangeAspect="1"/>
          </p:cNvGraphicFramePr>
          <p:nvPr/>
        </p:nvGraphicFramePr>
        <p:xfrm>
          <a:off x="1042988" y="2087563"/>
          <a:ext cx="1008062" cy="587375"/>
        </p:xfrm>
        <a:graphic>
          <a:graphicData uri="http://schemas.openxmlformats.org/presentationml/2006/ole">
            <mc:AlternateContent xmlns:mc="http://schemas.openxmlformats.org/markup-compatibility/2006">
              <mc:Choice xmlns:v="urn:schemas-microsoft-com:vml" Requires="v">
                <p:oleObj spid="_x0000_s29747" name="Формула" r:id="rId5" imgW="342751" imgH="203112" progId="Equation.3">
                  <p:embed/>
                </p:oleObj>
              </mc:Choice>
              <mc:Fallback>
                <p:oleObj name="Формула" r:id="rId5" imgW="342751" imgH="203112" progId="Equation.3">
                  <p:embed/>
                  <p:pic>
                    <p:nvPicPr>
                      <p:cNvPr id="0" name="Object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2988" y="2087563"/>
                        <a:ext cx="10080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23" name="Rectangle 29">
            <a:extLst>
              <a:ext uri="{FF2B5EF4-FFF2-40B4-BE49-F238E27FC236}">
                <a16:creationId xmlns:a16="http://schemas.microsoft.com/office/drawing/2014/main" id="{994F48A6-727F-41FE-8BBD-7E3FE7D6F8DC}"/>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9724" name="Object 28">
            <a:extLst>
              <a:ext uri="{FF2B5EF4-FFF2-40B4-BE49-F238E27FC236}">
                <a16:creationId xmlns:a16="http://schemas.microsoft.com/office/drawing/2014/main" id="{FDE04332-35F0-49AA-8D16-3F9322D5F8E8}"/>
              </a:ext>
            </a:extLst>
          </p:cNvPr>
          <p:cNvGraphicFramePr>
            <a:graphicFrameLocks noChangeAspect="1"/>
          </p:cNvGraphicFramePr>
          <p:nvPr/>
        </p:nvGraphicFramePr>
        <p:xfrm>
          <a:off x="1187450" y="4437063"/>
          <a:ext cx="373063" cy="430212"/>
        </p:xfrm>
        <a:graphic>
          <a:graphicData uri="http://schemas.openxmlformats.org/presentationml/2006/ole">
            <mc:AlternateContent xmlns:mc="http://schemas.openxmlformats.org/markup-compatibility/2006">
              <mc:Choice xmlns:v="urn:schemas-microsoft-com:vml" Requires="v">
                <p:oleObj spid="_x0000_s29748" name="Формула" r:id="rId7" imgW="126835" imgH="139518" progId="Equation.3">
                  <p:embed/>
                </p:oleObj>
              </mc:Choice>
              <mc:Fallback>
                <p:oleObj name="Формула" r:id="rId7" imgW="126835" imgH="139518" progId="Equation.3">
                  <p:embed/>
                  <p:pic>
                    <p:nvPicPr>
                      <p:cNvPr id="0" name="Object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87450" y="4437063"/>
                        <a:ext cx="37306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25" name="Rectangle 31">
            <a:extLst>
              <a:ext uri="{FF2B5EF4-FFF2-40B4-BE49-F238E27FC236}">
                <a16:creationId xmlns:a16="http://schemas.microsoft.com/office/drawing/2014/main" id="{B631F847-7BF7-40CB-BAD1-37CC89CE0079}"/>
              </a:ext>
            </a:extLst>
          </p:cNvPr>
          <p:cNvSpPr>
            <a:spLocks noChangeArrowheads="1"/>
          </p:cNvSpPr>
          <p:nvPr/>
        </p:nvSpPr>
        <p:spPr bwMode="auto">
          <a:xfrm>
            <a:off x="0" y="333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9726" name="Object 30">
            <a:extLst>
              <a:ext uri="{FF2B5EF4-FFF2-40B4-BE49-F238E27FC236}">
                <a16:creationId xmlns:a16="http://schemas.microsoft.com/office/drawing/2014/main" id="{9BDF4222-436B-434C-B419-B3D3A782E6C0}"/>
              </a:ext>
            </a:extLst>
          </p:cNvPr>
          <p:cNvGraphicFramePr>
            <a:graphicFrameLocks noChangeAspect="1"/>
          </p:cNvGraphicFramePr>
          <p:nvPr/>
        </p:nvGraphicFramePr>
        <p:xfrm>
          <a:off x="7596188" y="4941888"/>
          <a:ext cx="393700" cy="574675"/>
        </p:xfrm>
        <a:graphic>
          <a:graphicData uri="http://schemas.openxmlformats.org/presentationml/2006/ole">
            <mc:AlternateContent xmlns:mc="http://schemas.openxmlformats.org/markup-compatibility/2006">
              <mc:Choice xmlns:v="urn:schemas-microsoft-com:vml" Requires="v">
                <p:oleObj spid="_x0000_s29749" name="Формула" r:id="rId9" imgW="126725" imgH="177415" progId="Equation.3">
                  <p:embed/>
                </p:oleObj>
              </mc:Choice>
              <mc:Fallback>
                <p:oleObj name="Формула" r:id="rId9" imgW="126725" imgH="177415" progId="Equation.3">
                  <p:embed/>
                  <p:pic>
                    <p:nvPicPr>
                      <p:cNvPr id="0" name="Object 3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96188" y="4941888"/>
                        <a:ext cx="393700"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27" name="Oval 32">
            <a:extLst>
              <a:ext uri="{FF2B5EF4-FFF2-40B4-BE49-F238E27FC236}">
                <a16:creationId xmlns:a16="http://schemas.microsoft.com/office/drawing/2014/main" id="{66827DBA-1D2C-4B78-8726-E85BF2858BB3}"/>
              </a:ext>
            </a:extLst>
          </p:cNvPr>
          <p:cNvSpPr>
            <a:spLocks noChangeArrowheads="1"/>
          </p:cNvSpPr>
          <p:nvPr/>
        </p:nvSpPr>
        <p:spPr bwMode="auto">
          <a:xfrm>
            <a:off x="1258888" y="4870450"/>
            <a:ext cx="144462"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28" name="Rectangle 36">
            <a:extLst>
              <a:ext uri="{FF2B5EF4-FFF2-40B4-BE49-F238E27FC236}">
                <a16:creationId xmlns:a16="http://schemas.microsoft.com/office/drawing/2014/main" id="{B781CC8E-2430-45D0-BABD-E6A24E4CCA8C}"/>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9729" name="Object 35">
            <a:extLst>
              <a:ext uri="{FF2B5EF4-FFF2-40B4-BE49-F238E27FC236}">
                <a16:creationId xmlns:a16="http://schemas.microsoft.com/office/drawing/2014/main" id="{E50CD2F9-7C65-4C7D-85B5-EF0831810F87}"/>
              </a:ext>
            </a:extLst>
          </p:cNvPr>
          <p:cNvGraphicFramePr>
            <a:graphicFrameLocks noChangeAspect="1"/>
          </p:cNvGraphicFramePr>
          <p:nvPr/>
        </p:nvGraphicFramePr>
        <p:xfrm>
          <a:off x="4067175" y="4365625"/>
          <a:ext cx="301625" cy="487363"/>
        </p:xfrm>
        <a:graphic>
          <a:graphicData uri="http://schemas.openxmlformats.org/presentationml/2006/ole">
            <mc:AlternateContent xmlns:mc="http://schemas.openxmlformats.org/markup-compatibility/2006">
              <mc:Choice xmlns:v="urn:schemas-microsoft-com:vml" Requires="v">
                <p:oleObj spid="_x0000_s29750" name="Формула" r:id="rId11" imgW="126835" imgH="202936" progId="Equation.3">
                  <p:embed/>
                </p:oleObj>
              </mc:Choice>
              <mc:Fallback>
                <p:oleObj name="Формула" r:id="rId11" imgW="126835" imgH="202936" progId="Equation.3">
                  <p:embed/>
                  <p:pic>
                    <p:nvPicPr>
                      <p:cNvPr id="0" name="Object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67175" y="4365625"/>
                        <a:ext cx="301625"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30" name="Rectangle 38">
            <a:extLst>
              <a:ext uri="{FF2B5EF4-FFF2-40B4-BE49-F238E27FC236}">
                <a16:creationId xmlns:a16="http://schemas.microsoft.com/office/drawing/2014/main" id="{CBDE8C96-18A3-43A2-B8D4-2565B9F4D7AD}"/>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709" name="Object 37">
            <a:extLst>
              <a:ext uri="{FF2B5EF4-FFF2-40B4-BE49-F238E27FC236}">
                <a16:creationId xmlns:a16="http://schemas.microsoft.com/office/drawing/2014/main" id="{78A85F7D-6B7F-4FE3-9A2A-62907B417865}"/>
              </a:ext>
            </a:extLst>
          </p:cNvPr>
          <p:cNvGraphicFramePr>
            <a:graphicFrameLocks noChangeAspect="1"/>
          </p:cNvGraphicFramePr>
          <p:nvPr/>
        </p:nvGraphicFramePr>
        <p:xfrm>
          <a:off x="6211888" y="4868863"/>
          <a:ext cx="455612" cy="576262"/>
        </p:xfrm>
        <a:graphic>
          <a:graphicData uri="http://schemas.openxmlformats.org/presentationml/2006/ole">
            <mc:AlternateContent xmlns:mc="http://schemas.openxmlformats.org/markup-compatibility/2006">
              <mc:Choice xmlns:v="urn:schemas-microsoft-com:vml" Requires="v">
                <p:oleObj spid="_x0000_s29751" name="Формула" r:id="rId13" imgW="177646" imgH="228402" progId="Equation.3">
                  <p:embed/>
                </p:oleObj>
              </mc:Choice>
              <mc:Fallback>
                <p:oleObj name="Формула" r:id="rId13" imgW="177646" imgH="228402" progId="Equation.3">
                  <p:embed/>
                  <p:pic>
                    <p:nvPicPr>
                      <p:cNvPr id="0" name="Object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11888" y="4868863"/>
                        <a:ext cx="455612"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32" name="Rectangle 40">
            <a:extLst>
              <a:ext uri="{FF2B5EF4-FFF2-40B4-BE49-F238E27FC236}">
                <a16:creationId xmlns:a16="http://schemas.microsoft.com/office/drawing/2014/main" id="{2726D7FB-6508-4B37-AA4D-B70E156973D2}"/>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33" name="Rectangle 42">
            <a:extLst>
              <a:ext uri="{FF2B5EF4-FFF2-40B4-BE49-F238E27FC236}">
                <a16:creationId xmlns:a16="http://schemas.microsoft.com/office/drawing/2014/main" id="{AFE2BFDB-0EC5-4AA5-869E-FE14BFE3E89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713" name="Object 41">
            <a:extLst>
              <a:ext uri="{FF2B5EF4-FFF2-40B4-BE49-F238E27FC236}">
                <a16:creationId xmlns:a16="http://schemas.microsoft.com/office/drawing/2014/main" id="{59AD81E4-05E9-40C8-8DDC-62D858F83CA8}"/>
              </a:ext>
            </a:extLst>
          </p:cNvPr>
          <p:cNvGraphicFramePr>
            <a:graphicFrameLocks noChangeAspect="1"/>
          </p:cNvGraphicFramePr>
          <p:nvPr/>
        </p:nvGraphicFramePr>
        <p:xfrm>
          <a:off x="5076825" y="4868863"/>
          <a:ext cx="349250" cy="503237"/>
        </p:xfrm>
        <a:graphic>
          <a:graphicData uri="http://schemas.openxmlformats.org/presentationml/2006/ole">
            <mc:AlternateContent xmlns:mc="http://schemas.openxmlformats.org/markup-compatibility/2006">
              <mc:Choice xmlns:v="urn:schemas-microsoft-com:vml" Requires="v">
                <p:oleObj spid="_x0000_s29752" name="Формула" r:id="rId15" imgW="152268" imgH="215713" progId="Equation.3">
                  <p:embed/>
                </p:oleObj>
              </mc:Choice>
              <mc:Fallback>
                <p:oleObj name="Формула" r:id="rId15" imgW="152268" imgH="215713" progId="Equation.3">
                  <p:embed/>
                  <p:pic>
                    <p:nvPicPr>
                      <p:cNvPr id="0" name="Object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76825" y="4868863"/>
                        <a:ext cx="349250"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35" name="Rectangle 44">
            <a:extLst>
              <a:ext uri="{FF2B5EF4-FFF2-40B4-BE49-F238E27FC236}">
                <a16:creationId xmlns:a16="http://schemas.microsoft.com/office/drawing/2014/main" id="{5C96ECAC-B0B0-433E-884C-853FEB2E3C7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715" name="Object 43">
            <a:extLst>
              <a:ext uri="{FF2B5EF4-FFF2-40B4-BE49-F238E27FC236}">
                <a16:creationId xmlns:a16="http://schemas.microsoft.com/office/drawing/2014/main" id="{88A1AAF3-3A32-424E-8A18-2B6FAD52295B}"/>
              </a:ext>
            </a:extLst>
          </p:cNvPr>
          <p:cNvGraphicFramePr>
            <a:graphicFrameLocks noChangeAspect="1"/>
          </p:cNvGraphicFramePr>
          <p:nvPr/>
        </p:nvGraphicFramePr>
        <p:xfrm>
          <a:off x="4394200" y="4868863"/>
          <a:ext cx="415925" cy="503237"/>
        </p:xfrm>
        <a:graphic>
          <a:graphicData uri="http://schemas.openxmlformats.org/presentationml/2006/ole">
            <mc:AlternateContent xmlns:mc="http://schemas.openxmlformats.org/markup-compatibility/2006">
              <mc:Choice xmlns:v="urn:schemas-microsoft-com:vml" Requires="v">
                <p:oleObj spid="_x0000_s29753" name="Формула" r:id="rId17" imgW="177569" imgH="215619" progId="Equation.3">
                  <p:embed/>
                </p:oleObj>
              </mc:Choice>
              <mc:Fallback>
                <p:oleObj name="Формула" r:id="rId17" imgW="177569" imgH="215619" progId="Equation.3">
                  <p:embed/>
                  <p:pic>
                    <p:nvPicPr>
                      <p:cNvPr id="0" name="Object 4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94200" y="4868863"/>
                        <a:ext cx="415925"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37" name="Rectangle 46">
            <a:extLst>
              <a:ext uri="{FF2B5EF4-FFF2-40B4-BE49-F238E27FC236}">
                <a16:creationId xmlns:a16="http://schemas.microsoft.com/office/drawing/2014/main" id="{ADC2D290-D167-4888-853B-E5D160FAEDC0}"/>
              </a:ext>
            </a:extLst>
          </p:cNvPr>
          <p:cNvSpPr>
            <a:spLocks noChangeArrowheads="1"/>
          </p:cNvSpPr>
          <p:nvPr/>
        </p:nvSpPr>
        <p:spPr bwMode="auto">
          <a:xfrm>
            <a:off x="0" y="3348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9738" name="Object 45">
            <a:extLst>
              <a:ext uri="{FF2B5EF4-FFF2-40B4-BE49-F238E27FC236}">
                <a16:creationId xmlns:a16="http://schemas.microsoft.com/office/drawing/2014/main" id="{FDC8E94C-8261-46CE-BE5F-03897EB365ED}"/>
              </a:ext>
            </a:extLst>
          </p:cNvPr>
          <p:cNvGraphicFramePr>
            <a:graphicFrameLocks noChangeAspect="1"/>
          </p:cNvGraphicFramePr>
          <p:nvPr/>
        </p:nvGraphicFramePr>
        <p:xfrm>
          <a:off x="1187450" y="5373688"/>
          <a:ext cx="406400" cy="431800"/>
        </p:xfrm>
        <a:graphic>
          <a:graphicData uri="http://schemas.openxmlformats.org/presentationml/2006/ole">
            <mc:AlternateContent xmlns:mc="http://schemas.openxmlformats.org/markup-compatibility/2006">
              <mc:Choice xmlns:v="urn:schemas-microsoft-com:vml" Requires="v">
                <p:oleObj spid="_x0000_s29754" name="Формула" r:id="rId19" imgW="152268" imgH="164957" progId="Equation.3">
                  <p:embed/>
                </p:oleObj>
              </mc:Choice>
              <mc:Fallback>
                <p:oleObj name="Формула" r:id="rId19" imgW="152268" imgH="164957" progId="Equation.3">
                  <p:embed/>
                  <p:pic>
                    <p:nvPicPr>
                      <p:cNvPr id="0" name="Object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87450" y="5373688"/>
                        <a:ext cx="406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39" name="Rectangle 48">
            <a:extLst>
              <a:ext uri="{FF2B5EF4-FFF2-40B4-BE49-F238E27FC236}">
                <a16:creationId xmlns:a16="http://schemas.microsoft.com/office/drawing/2014/main" id="{EDB7CBAF-E5E0-481A-91B0-DB591925B55B}"/>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719" name="Object 47">
            <a:extLst>
              <a:ext uri="{FF2B5EF4-FFF2-40B4-BE49-F238E27FC236}">
                <a16:creationId xmlns:a16="http://schemas.microsoft.com/office/drawing/2014/main" id="{FF640FDF-A47E-4197-8A41-C95E14497904}"/>
              </a:ext>
            </a:extLst>
          </p:cNvPr>
          <p:cNvGraphicFramePr>
            <a:graphicFrameLocks noChangeAspect="1"/>
          </p:cNvGraphicFramePr>
          <p:nvPr/>
        </p:nvGraphicFramePr>
        <p:xfrm>
          <a:off x="5940425" y="3141663"/>
          <a:ext cx="477838" cy="577850"/>
        </p:xfrm>
        <a:graphic>
          <a:graphicData uri="http://schemas.openxmlformats.org/presentationml/2006/ole">
            <mc:AlternateContent xmlns:mc="http://schemas.openxmlformats.org/markup-compatibility/2006">
              <mc:Choice xmlns:v="urn:schemas-microsoft-com:vml" Requires="v">
                <p:oleObj spid="_x0000_s29755" name="Формула" r:id="rId21" imgW="177569" imgH="215619" progId="Equation.3">
                  <p:embed/>
                </p:oleObj>
              </mc:Choice>
              <mc:Fallback>
                <p:oleObj name="Формула" r:id="rId21" imgW="177569" imgH="215619" progId="Equation.3">
                  <p:embed/>
                  <p:pic>
                    <p:nvPicPr>
                      <p:cNvPr id="0" name="Object 4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40425" y="3141663"/>
                        <a:ext cx="4778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41" name="Rectangle 50">
            <a:extLst>
              <a:ext uri="{FF2B5EF4-FFF2-40B4-BE49-F238E27FC236}">
                <a16:creationId xmlns:a16="http://schemas.microsoft.com/office/drawing/2014/main" id="{E3663D51-56AE-43A2-BA17-DE92395CEFEA}"/>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8721" name="Object 49">
            <a:extLst>
              <a:ext uri="{FF2B5EF4-FFF2-40B4-BE49-F238E27FC236}">
                <a16:creationId xmlns:a16="http://schemas.microsoft.com/office/drawing/2014/main" id="{3310F022-9E09-4BA3-A873-B39B34094647}"/>
              </a:ext>
            </a:extLst>
          </p:cNvPr>
          <p:cNvGraphicFramePr>
            <a:graphicFrameLocks noChangeAspect="1"/>
          </p:cNvGraphicFramePr>
          <p:nvPr/>
        </p:nvGraphicFramePr>
        <p:xfrm>
          <a:off x="4826000" y="3933825"/>
          <a:ext cx="498475" cy="574675"/>
        </p:xfrm>
        <a:graphic>
          <a:graphicData uri="http://schemas.openxmlformats.org/presentationml/2006/ole">
            <mc:AlternateContent xmlns:mc="http://schemas.openxmlformats.org/markup-compatibility/2006">
              <mc:Choice xmlns:v="urn:schemas-microsoft-com:vml" Requires="v">
                <p:oleObj spid="_x0000_s29756" name="Формула" r:id="rId23" imgW="190335" imgH="215713" progId="Equation.3">
                  <p:embed/>
                </p:oleObj>
              </mc:Choice>
              <mc:Fallback>
                <p:oleObj name="Формула" r:id="rId23" imgW="190335" imgH="215713" progId="Equation.3">
                  <p:embed/>
                  <p:pic>
                    <p:nvPicPr>
                      <p:cNvPr id="0" name="Object 4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26000" y="3933825"/>
                        <a:ext cx="498475"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43" name="Rectangle 52">
            <a:extLst>
              <a:ext uri="{FF2B5EF4-FFF2-40B4-BE49-F238E27FC236}">
                <a16:creationId xmlns:a16="http://schemas.microsoft.com/office/drawing/2014/main" id="{C5C1F1E9-B8FC-49C6-BBFA-33C4847D4BD5}"/>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44" name="Rectangle 54">
            <a:extLst>
              <a:ext uri="{FF2B5EF4-FFF2-40B4-BE49-F238E27FC236}">
                <a16:creationId xmlns:a16="http://schemas.microsoft.com/office/drawing/2014/main" id="{80216943-4986-4A54-80D4-73378EB0E2A3}"/>
              </a:ext>
            </a:extLst>
          </p:cNvPr>
          <p:cNvSpPr>
            <a:spLocks noChangeArrowheads="1"/>
          </p:cNvSpPr>
          <p:nvPr/>
        </p:nvSpPr>
        <p:spPr bwMode="auto">
          <a:xfrm>
            <a:off x="0" y="3141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29745" name="Object 53">
            <a:extLst>
              <a:ext uri="{FF2B5EF4-FFF2-40B4-BE49-F238E27FC236}">
                <a16:creationId xmlns:a16="http://schemas.microsoft.com/office/drawing/2014/main" id="{B107F81F-75C6-41F4-8406-16DB0F912D08}"/>
              </a:ext>
            </a:extLst>
          </p:cNvPr>
          <p:cNvGraphicFramePr>
            <a:graphicFrameLocks noChangeAspect="1"/>
          </p:cNvGraphicFramePr>
          <p:nvPr/>
        </p:nvGraphicFramePr>
        <p:xfrm>
          <a:off x="7019925" y="1628775"/>
          <a:ext cx="407988" cy="433388"/>
        </p:xfrm>
        <a:graphic>
          <a:graphicData uri="http://schemas.openxmlformats.org/presentationml/2006/ole">
            <mc:AlternateContent xmlns:mc="http://schemas.openxmlformats.org/markup-compatibility/2006">
              <mc:Choice xmlns:v="urn:schemas-microsoft-com:vml" Requires="v">
                <p:oleObj spid="_x0000_s29757" name="Формула" r:id="rId25" imgW="152268" imgH="164957" progId="Equation.3">
                  <p:embed/>
                </p:oleObj>
              </mc:Choice>
              <mc:Fallback>
                <p:oleObj name="Формула" r:id="rId25" imgW="152268" imgH="164957" progId="Equation.3">
                  <p:embed/>
                  <p:pic>
                    <p:nvPicPr>
                      <p:cNvPr id="0" name="Object 5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019925" y="1628775"/>
                        <a:ext cx="40798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8680"/>
                                        </p:tgtEl>
                                        <p:attrNameLst>
                                          <p:attrName>style.visibility</p:attrName>
                                        </p:attrNameLst>
                                      </p:cBhvr>
                                      <p:to>
                                        <p:strVal val="visible"/>
                                      </p:to>
                                    </p:set>
                                    <p:animEffect transition="in" filter="wipe(down)">
                                      <p:cBhvr>
                                        <p:cTn id="7" dur="500"/>
                                        <p:tgtEl>
                                          <p:spTgt spid="286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692"/>
                                        </p:tgtEl>
                                        <p:attrNameLst>
                                          <p:attrName>style.visibility</p:attrName>
                                        </p:attrNameLst>
                                      </p:cBhvr>
                                      <p:to>
                                        <p:strVal val="visible"/>
                                      </p:to>
                                    </p:set>
                                    <p:animEffect transition="in" filter="wipe(down)">
                                      <p:cBhvr>
                                        <p:cTn id="12" dur="500"/>
                                        <p:tgtEl>
                                          <p:spTgt spid="286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8709"/>
                                        </p:tgtEl>
                                        <p:attrNameLst>
                                          <p:attrName>style.visibility</p:attrName>
                                        </p:attrNameLst>
                                      </p:cBhvr>
                                      <p:to>
                                        <p:strVal val="visible"/>
                                      </p:to>
                                    </p:set>
                                    <p:animEffect transition="in" filter="wipe(down)">
                                      <p:cBhvr>
                                        <p:cTn id="17" dur="500"/>
                                        <p:tgtEl>
                                          <p:spTgt spid="287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28681"/>
                                        </p:tgtEl>
                                        <p:attrNameLst>
                                          <p:attrName>style.visibility</p:attrName>
                                        </p:attrNameLst>
                                      </p:cBhvr>
                                      <p:to>
                                        <p:strVal val="visible"/>
                                      </p:to>
                                    </p:set>
                                    <p:animEffect transition="in" filter="wipe(down)">
                                      <p:cBhvr>
                                        <p:cTn id="22" dur="500"/>
                                        <p:tgtEl>
                                          <p:spTgt spid="2868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8695"/>
                                        </p:tgtEl>
                                        <p:attrNameLst>
                                          <p:attrName>style.visibility</p:attrName>
                                        </p:attrNameLst>
                                      </p:cBhvr>
                                      <p:to>
                                        <p:strVal val="visible"/>
                                      </p:to>
                                    </p:set>
                                    <p:animEffect transition="in" filter="wipe(down)">
                                      <p:cBhvr>
                                        <p:cTn id="27" dur="500"/>
                                        <p:tgtEl>
                                          <p:spTgt spid="2869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28719"/>
                                        </p:tgtEl>
                                        <p:attrNameLst>
                                          <p:attrName>style.visibility</p:attrName>
                                        </p:attrNameLst>
                                      </p:cBhvr>
                                      <p:to>
                                        <p:strVal val="visible"/>
                                      </p:to>
                                    </p:set>
                                    <p:animEffect transition="in" filter="wipe(down)">
                                      <p:cBhvr>
                                        <p:cTn id="32" dur="500"/>
                                        <p:tgtEl>
                                          <p:spTgt spid="2871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28682"/>
                                        </p:tgtEl>
                                        <p:attrNameLst>
                                          <p:attrName>style.visibility</p:attrName>
                                        </p:attrNameLst>
                                      </p:cBhvr>
                                      <p:to>
                                        <p:strVal val="visible"/>
                                      </p:to>
                                    </p:set>
                                    <p:animEffect transition="in" filter="wipe(down)">
                                      <p:cBhvr>
                                        <p:cTn id="37" dur="500"/>
                                        <p:tgtEl>
                                          <p:spTgt spid="2868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8691"/>
                                        </p:tgtEl>
                                        <p:attrNameLst>
                                          <p:attrName>style.visibility</p:attrName>
                                        </p:attrNameLst>
                                      </p:cBhvr>
                                      <p:to>
                                        <p:strVal val="visible"/>
                                      </p:to>
                                    </p:set>
                                    <p:animEffect transition="in" filter="wipe(down)">
                                      <p:cBhvr>
                                        <p:cTn id="42" dur="500"/>
                                        <p:tgtEl>
                                          <p:spTgt spid="2869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28683"/>
                                        </p:tgtEl>
                                        <p:attrNameLst>
                                          <p:attrName>style.visibility</p:attrName>
                                        </p:attrNameLst>
                                      </p:cBhvr>
                                      <p:to>
                                        <p:strVal val="visible"/>
                                      </p:to>
                                    </p:set>
                                    <p:animEffect transition="in" filter="wipe(down)">
                                      <p:cBhvr>
                                        <p:cTn id="47" dur="500"/>
                                        <p:tgtEl>
                                          <p:spTgt spid="2868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4" fill="hold" nodeType="clickEffect">
                                  <p:stCondLst>
                                    <p:cond delay="0"/>
                                  </p:stCondLst>
                                  <p:childTnLst>
                                    <p:set>
                                      <p:cBhvr>
                                        <p:cTn id="51" dur="1" fill="hold">
                                          <p:stCondLst>
                                            <p:cond delay="0"/>
                                          </p:stCondLst>
                                        </p:cTn>
                                        <p:tgtEl>
                                          <p:spTgt spid="28713"/>
                                        </p:tgtEl>
                                        <p:attrNameLst>
                                          <p:attrName>style.visibility</p:attrName>
                                        </p:attrNameLst>
                                      </p:cBhvr>
                                      <p:to>
                                        <p:strVal val="visible"/>
                                      </p:to>
                                    </p:set>
                                    <p:animEffect transition="in" filter="wipe(down)">
                                      <p:cBhvr>
                                        <p:cTn id="52" dur="500"/>
                                        <p:tgtEl>
                                          <p:spTgt spid="2871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8694"/>
                                        </p:tgtEl>
                                        <p:attrNameLst>
                                          <p:attrName>style.visibility</p:attrName>
                                        </p:attrNameLst>
                                      </p:cBhvr>
                                      <p:to>
                                        <p:strVal val="visible"/>
                                      </p:to>
                                    </p:set>
                                    <p:animEffect transition="in" filter="wipe(down)">
                                      <p:cBhvr>
                                        <p:cTn id="57" dur="500"/>
                                        <p:tgtEl>
                                          <p:spTgt spid="2869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nodeType="clickEffect">
                                  <p:stCondLst>
                                    <p:cond delay="0"/>
                                  </p:stCondLst>
                                  <p:childTnLst>
                                    <p:set>
                                      <p:cBhvr>
                                        <p:cTn id="61" dur="1" fill="hold">
                                          <p:stCondLst>
                                            <p:cond delay="0"/>
                                          </p:stCondLst>
                                        </p:cTn>
                                        <p:tgtEl>
                                          <p:spTgt spid="28684"/>
                                        </p:tgtEl>
                                        <p:attrNameLst>
                                          <p:attrName>style.visibility</p:attrName>
                                        </p:attrNameLst>
                                      </p:cBhvr>
                                      <p:to>
                                        <p:strVal val="visible"/>
                                      </p:to>
                                    </p:set>
                                    <p:animEffect transition="in" filter="wipe(down)">
                                      <p:cBhvr>
                                        <p:cTn id="62" dur="500"/>
                                        <p:tgtEl>
                                          <p:spTgt spid="2868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4" fill="hold" nodeType="clickEffect">
                                  <p:stCondLst>
                                    <p:cond delay="0"/>
                                  </p:stCondLst>
                                  <p:childTnLst>
                                    <p:set>
                                      <p:cBhvr>
                                        <p:cTn id="66" dur="1" fill="hold">
                                          <p:stCondLst>
                                            <p:cond delay="0"/>
                                          </p:stCondLst>
                                        </p:cTn>
                                        <p:tgtEl>
                                          <p:spTgt spid="28721"/>
                                        </p:tgtEl>
                                        <p:attrNameLst>
                                          <p:attrName>style.visibility</p:attrName>
                                        </p:attrNameLst>
                                      </p:cBhvr>
                                      <p:to>
                                        <p:strVal val="visible"/>
                                      </p:to>
                                    </p:set>
                                    <p:animEffect transition="in" filter="wipe(down)">
                                      <p:cBhvr>
                                        <p:cTn id="67" dur="500"/>
                                        <p:tgtEl>
                                          <p:spTgt spid="28721"/>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28690"/>
                                        </p:tgtEl>
                                        <p:attrNameLst>
                                          <p:attrName>style.visibility</p:attrName>
                                        </p:attrNameLst>
                                      </p:cBhvr>
                                      <p:to>
                                        <p:strVal val="visible"/>
                                      </p:to>
                                    </p:set>
                                    <p:animEffect transition="in" filter="wipe(down)">
                                      <p:cBhvr>
                                        <p:cTn id="72" dur="500"/>
                                        <p:tgtEl>
                                          <p:spTgt spid="2869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4" fill="hold" nodeType="clickEffect">
                                  <p:stCondLst>
                                    <p:cond delay="0"/>
                                  </p:stCondLst>
                                  <p:childTnLst>
                                    <p:set>
                                      <p:cBhvr>
                                        <p:cTn id="76" dur="1" fill="hold">
                                          <p:stCondLst>
                                            <p:cond delay="0"/>
                                          </p:stCondLst>
                                        </p:cTn>
                                        <p:tgtEl>
                                          <p:spTgt spid="28715"/>
                                        </p:tgtEl>
                                        <p:attrNameLst>
                                          <p:attrName>style.visibility</p:attrName>
                                        </p:attrNameLst>
                                      </p:cBhvr>
                                      <p:to>
                                        <p:strVal val="visible"/>
                                      </p:to>
                                    </p:set>
                                    <p:animEffect transition="in" filter="wipe(down)">
                                      <p:cBhvr>
                                        <p:cTn id="77" dur="500"/>
                                        <p:tgtEl>
                                          <p:spTgt spid="287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90" grpId="0" animBg="1"/>
      <p:bldP spid="28691" grpId="0" animBg="1"/>
      <p:bldP spid="28692" grpId="0" animBg="1"/>
      <p:bldP spid="28694" grpId="0" animBg="1"/>
      <p:bldP spid="2869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33" name="Line 37">
            <a:extLst>
              <a:ext uri="{FF2B5EF4-FFF2-40B4-BE49-F238E27FC236}">
                <a16:creationId xmlns:a16="http://schemas.microsoft.com/office/drawing/2014/main" id="{0C3D20BC-0A9F-4474-B4B9-CA116EDFC7ED}"/>
              </a:ext>
            </a:extLst>
          </p:cNvPr>
          <p:cNvSpPr>
            <a:spLocks noChangeShapeType="1"/>
          </p:cNvSpPr>
          <p:nvPr/>
        </p:nvSpPr>
        <p:spPr bwMode="auto">
          <a:xfrm flipV="1">
            <a:off x="5940425" y="4076700"/>
            <a:ext cx="0" cy="865188"/>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36" name="Line 40">
            <a:extLst>
              <a:ext uri="{FF2B5EF4-FFF2-40B4-BE49-F238E27FC236}">
                <a16:creationId xmlns:a16="http://schemas.microsoft.com/office/drawing/2014/main" id="{A67AEB7C-1F59-465F-A04B-CBE5B91FE9C8}"/>
              </a:ext>
            </a:extLst>
          </p:cNvPr>
          <p:cNvSpPr>
            <a:spLocks noChangeShapeType="1"/>
          </p:cNvSpPr>
          <p:nvPr/>
        </p:nvSpPr>
        <p:spPr bwMode="auto">
          <a:xfrm flipV="1">
            <a:off x="5580063" y="4365625"/>
            <a:ext cx="0" cy="576263"/>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38" name="Line 42">
            <a:extLst>
              <a:ext uri="{FF2B5EF4-FFF2-40B4-BE49-F238E27FC236}">
                <a16:creationId xmlns:a16="http://schemas.microsoft.com/office/drawing/2014/main" id="{E9B3130B-5390-4041-8752-C321F50E03FB}"/>
              </a:ext>
            </a:extLst>
          </p:cNvPr>
          <p:cNvSpPr>
            <a:spLocks noChangeShapeType="1"/>
          </p:cNvSpPr>
          <p:nvPr/>
        </p:nvSpPr>
        <p:spPr bwMode="auto">
          <a:xfrm flipV="1">
            <a:off x="5345113" y="4489450"/>
            <a:ext cx="0" cy="433388"/>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25" name="Rectangle 2">
            <a:extLst>
              <a:ext uri="{FF2B5EF4-FFF2-40B4-BE49-F238E27FC236}">
                <a16:creationId xmlns:a16="http://schemas.microsoft.com/office/drawing/2014/main" id="{FF8E910A-C469-44F9-938C-FCF4878E725E}"/>
              </a:ext>
            </a:extLst>
          </p:cNvPr>
          <p:cNvSpPr>
            <a:spLocks noGrp="1" noChangeArrowheads="1"/>
          </p:cNvSpPr>
          <p:nvPr>
            <p:ph type="title"/>
          </p:nvPr>
        </p:nvSpPr>
        <p:spPr/>
        <p:txBody>
          <a:bodyPr/>
          <a:lstStyle/>
          <a:p>
            <a:pPr algn="ctr" eaLnBrk="1" hangingPunct="1"/>
            <a:r>
              <a:rPr lang="ru-RU" altLang="ru-RU"/>
              <a:t>Метод секущих</a:t>
            </a:r>
          </a:p>
        </p:txBody>
      </p:sp>
      <p:sp>
        <p:nvSpPr>
          <p:cNvPr id="30726" name="Line 4">
            <a:extLst>
              <a:ext uri="{FF2B5EF4-FFF2-40B4-BE49-F238E27FC236}">
                <a16:creationId xmlns:a16="http://schemas.microsoft.com/office/drawing/2014/main" id="{32B26198-DD88-4D0F-9704-0EB2C12FFE34}"/>
              </a:ext>
            </a:extLst>
          </p:cNvPr>
          <p:cNvSpPr>
            <a:spLocks noChangeShapeType="1"/>
          </p:cNvSpPr>
          <p:nvPr/>
        </p:nvSpPr>
        <p:spPr bwMode="auto">
          <a:xfrm flipV="1">
            <a:off x="1331913" y="4941888"/>
            <a:ext cx="0" cy="358775"/>
          </a:xfrm>
          <a:prstGeom prst="line">
            <a:avLst/>
          </a:prstGeom>
          <a:noFill/>
          <a:ln w="19050">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27" name="Line 5">
            <a:extLst>
              <a:ext uri="{FF2B5EF4-FFF2-40B4-BE49-F238E27FC236}">
                <a16:creationId xmlns:a16="http://schemas.microsoft.com/office/drawing/2014/main" id="{DDE854EF-4631-4286-A5F4-F916A3E333BA}"/>
              </a:ext>
            </a:extLst>
          </p:cNvPr>
          <p:cNvSpPr>
            <a:spLocks noChangeShapeType="1"/>
          </p:cNvSpPr>
          <p:nvPr/>
        </p:nvSpPr>
        <p:spPr bwMode="auto">
          <a:xfrm>
            <a:off x="7596188" y="1901825"/>
            <a:ext cx="0" cy="3024188"/>
          </a:xfrm>
          <a:prstGeom prst="line">
            <a:avLst/>
          </a:prstGeom>
          <a:noFill/>
          <a:ln w="19050">
            <a:solidFill>
              <a:srgbClr val="10A5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28" name="Line 6">
            <a:extLst>
              <a:ext uri="{FF2B5EF4-FFF2-40B4-BE49-F238E27FC236}">
                <a16:creationId xmlns:a16="http://schemas.microsoft.com/office/drawing/2014/main" id="{0F4F678D-B193-4450-9A96-0C50BD078B8D}"/>
              </a:ext>
            </a:extLst>
          </p:cNvPr>
          <p:cNvSpPr>
            <a:spLocks noChangeShapeType="1"/>
          </p:cNvSpPr>
          <p:nvPr/>
        </p:nvSpPr>
        <p:spPr bwMode="auto">
          <a:xfrm>
            <a:off x="900113" y="2133600"/>
            <a:ext cx="0" cy="3816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29" name="Line 7">
            <a:extLst>
              <a:ext uri="{FF2B5EF4-FFF2-40B4-BE49-F238E27FC236}">
                <a16:creationId xmlns:a16="http://schemas.microsoft.com/office/drawing/2014/main" id="{691BB039-C790-4F41-A21F-73191CCB9FE2}"/>
              </a:ext>
            </a:extLst>
          </p:cNvPr>
          <p:cNvSpPr>
            <a:spLocks noChangeShapeType="1"/>
          </p:cNvSpPr>
          <p:nvPr/>
        </p:nvSpPr>
        <p:spPr bwMode="auto">
          <a:xfrm>
            <a:off x="900113" y="4941888"/>
            <a:ext cx="73437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30" name="Freeform 8">
            <a:extLst>
              <a:ext uri="{FF2B5EF4-FFF2-40B4-BE49-F238E27FC236}">
                <a16:creationId xmlns:a16="http://schemas.microsoft.com/office/drawing/2014/main" id="{2F7BB7AA-04C6-4AE3-8541-06B06752BA2D}"/>
              </a:ext>
            </a:extLst>
          </p:cNvPr>
          <p:cNvSpPr>
            <a:spLocks/>
          </p:cNvSpPr>
          <p:nvPr/>
        </p:nvSpPr>
        <p:spPr bwMode="auto">
          <a:xfrm>
            <a:off x="1331913" y="1844675"/>
            <a:ext cx="6264275" cy="3455988"/>
          </a:xfrm>
          <a:custGeom>
            <a:avLst/>
            <a:gdLst>
              <a:gd name="T0" fmla="*/ 0 w 3266"/>
              <a:gd name="T1" fmla="*/ 3455988 h 2177"/>
              <a:gd name="T2" fmla="*/ 1043406 w 3266"/>
              <a:gd name="T3" fmla="*/ 3384550 h 2177"/>
              <a:gd name="T4" fmla="*/ 2349583 w 3266"/>
              <a:gd name="T5" fmla="*/ 3240088 h 2177"/>
              <a:gd name="T6" fmla="*/ 3740152 w 3266"/>
              <a:gd name="T7" fmla="*/ 2808288 h 2177"/>
              <a:gd name="T8" fmla="*/ 4958099 w 3266"/>
              <a:gd name="T9" fmla="*/ 1944688 h 2177"/>
              <a:gd name="T10" fmla="*/ 5828883 w 3266"/>
              <a:gd name="T11" fmla="*/ 863600 h 2177"/>
              <a:gd name="T12" fmla="*/ 6264275 w 3266"/>
              <a:gd name="T13" fmla="*/ 0 h 21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66" h="2177">
                <a:moveTo>
                  <a:pt x="0" y="2177"/>
                </a:moveTo>
                <a:cubicBezTo>
                  <a:pt x="170" y="2166"/>
                  <a:pt x="340" y="2155"/>
                  <a:pt x="544" y="2132"/>
                </a:cubicBezTo>
                <a:cubicBezTo>
                  <a:pt x="748" y="2109"/>
                  <a:pt x="991" y="2101"/>
                  <a:pt x="1225" y="2041"/>
                </a:cubicBezTo>
                <a:cubicBezTo>
                  <a:pt x="1459" y="1981"/>
                  <a:pt x="1723" y="1905"/>
                  <a:pt x="1950" y="1769"/>
                </a:cubicBezTo>
                <a:cubicBezTo>
                  <a:pt x="2177" y="1633"/>
                  <a:pt x="2404" y="1429"/>
                  <a:pt x="2585" y="1225"/>
                </a:cubicBezTo>
                <a:cubicBezTo>
                  <a:pt x="2766" y="1021"/>
                  <a:pt x="2926" y="748"/>
                  <a:pt x="3039" y="544"/>
                </a:cubicBezTo>
                <a:cubicBezTo>
                  <a:pt x="3152" y="340"/>
                  <a:pt x="3228" y="91"/>
                  <a:pt x="3266" y="0"/>
                </a:cubicBezTo>
              </a:path>
            </a:pathLst>
          </a:custGeom>
          <a:noFill/>
          <a:ln w="38100"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05" name="Line 9">
            <a:extLst>
              <a:ext uri="{FF2B5EF4-FFF2-40B4-BE49-F238E27FC236}">
                <a16:creationId xmlns:a16="http://schemas.microsoft.com/office/drawing/2014/main" id="{ABB3029E-64B4-49F3-AE2D-B5CF4509848B}"/>
              </a:ext>
            </a:extLst>
          </p:cNvPr>
          <p:cNvSpPr>
            <a:spLocks noChangeShapeType="1"/>
          </p:cNvSpPr>
          <p:nvPr/>
        </p:nvSpPr>
        <p:spPr bwMode="auto">
          <a:xfrm flipH="1">
            <a:off x="6443663" y="1844675"/>
            <a:ext cx="1152525" cy="309721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06" name="Line 10">
            <a:extLst>
              <a:ext uri="{FF2B5EF4-FFF2-40B4-BE49-F238E27FC236}">
                <a16:creationId xmlns:a16="http://schemas.microsoft.com/office/drawing/2014/main" id="{8F9A7A1F-7473-4CAF-841A-9DE88B309D63}"/>
              </a:ext>
            </a:extLst>
          </p:cNvPr>
          <p:cNvSpPr>
            <a:spLocks noChangeShapeType="1"/>
          </p:cNvSpPr>
          <p:nvPr/>
        </p:nvSpPr>
        <p:spPr bwMode="auto">
          <a:xfrm flipV="1">
            <a:off x="6443663" y="3573463"/>
            <a:ext cx="0" cy="1368425"/>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07" name="Line 11">
            <a:extLst>
              <a:ext uri="{FF2B5EF4-FFF2-40B4-BE49-F238E27FC236}">
                <a16:creationId xmlns:a16="http://schemas.microsoft.com/office/drawing/2014/main" id="{7E976F84-4EBC-4BF7-BC96-B3D51044296C}"/>
              </a:ext>
            </a:extLst>
          </p:cNvPr>
          <p:cNvSpPr>
            <a:spLocks noChangeShapeType="1"/>
          </p:cNvSpPr>
          <p:nvPr/>
        </p:nvSpPr>
        <p:spPr bwMode="auto">
          <a:xfrm rot="20100000" flipH="1">
            <a:off x="5724525" y="3789363"/>
            <a:ext cx="973138" cy="9366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08" name="Line 12">
            <a:extLst>
              <a:ext uri="{FF2B5EF4-FFF2-40B4-BE49-F238E27FC236}">
                <a16:creationId xmlns:a16="http://schemas.microsoft.com/office/drawing/2014/main" id="{C61643CC-9056-4E61-BF4E-8707E0CE821A}"/>
              </a:ext>
            </a:extLst>
          </p:cNvPr>
          <p:cNvSpPr>
            <a:spLocks noChangeShapeType="1"/>
          </p:cNvSpPr>
          <p:nvPr/>
        </p:nvSpPr>
        <p:spPr bwMode="auto">
          <a:xfrm flipV="1">
            <a:off x="5148263" y="4581525"/>
            <a:ext cx="0" cy="360363"/>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35" name="Oval 14">
            <a:extLst>
              <a:ext uri="{FF2B5EF4-FFF2-40B4-BE49-F238E27FC236}">
                <a16:creationId xmlns:a16="http://schemas.microsoft.com/office/drawing/2014/main" id="{498A90D6-E8C1-4475-82AA-7FB63E1B4E9F}"/>
              </a:ext>
            </a:extLst>
          </p:cNvPr>
          <p:cNvSpPr>
            <a:spLocks noChangeArrowheads="1"/>
          </p:cNvSpPr>
          <p:nvPr/>
        </p:nvSpPr>
        <p:spPr bwMode="auto">
          <a:xfrm>
            <a:off x="7524750" y="1773238"/>
            <a:ext cx="144463"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0736" name="Oval 15">
            <a:extLst>
              <a:ext uri="{FF2B5EF4-FFF2-40B4-BE49-F238E27FC236}">
                <a16:creationId xmlns:a16="http://schemas.microsoft.com/office/drawing/2014/main" id="{F15D916A-6BF6-48D1-9F00-DB6292FA2368}"/>
              </a:ext>
            </a:extLst>
          </p:cNvPr>
          <p:cNvSpPr>
            <a:spLocks noChangeArrowheads="1"/>
          </p:cNvSpPr>
          <p:nvPr/>
        </p:nvSpPr>
        <p:spPr bwMode="auto">
          <a:xfrm>
            <a:off x="1258888" y="5230813"/>
            <a:ext cx="144462" cy="14287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0737" name="Oval 17">
            <a:extLst>
              <a:ext uri="{FF2B5EF4-FFF2-40B4-BE49-F238E27FC236}">
                <a16:creationId xmlns:a16="http://schemas.microsoft.com/office/drawing/2014/main" id="{8EBC69D3-590D-4D3F-B40A-1E46887930FB}"/>
              </a:ext>
            </a:extLst>
          </p:cNvPr>
          <p:cNvSpPr>
            <a:spLocks noChangeArrowheads="1"/>
          </p:cNvSpPr>
          <p:nvPr/>
        </p:nvSpPr>
        <p:spPr bwMode="auto">
          <a:xfrm>
            <a:off x="4211638" y="4868863"/>
            <a:ext cx="142875" cy="144462"/>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14" name="Oval 18">
            <a:extLst>
              <a:ext uri="{FF2B5EF4-FFF2-40B4-BE49-F238E27FC236}">
                <a16:creationId xmlns:a16="http://schemas.microsoft.com/office/drawing/2014/main" id="{152185DE-D190-46D0-ADD8-35F5CDF147BF}"/>
              </a:ext>
            </a:extLst>
          </p:cNvPr>
          <p:cNvSpPr>
            <a:spLocks noChangeArrowheads="1"/>
          </p:cNvSpPr>
          <p:nvPr/>
        </p:nvSpPr>
        <p:spPr bwMode="auto">
          <a:xfrm>
            <a:off x="5522913" y="4868863"/>
            <a:ext cx="144462" cy="142875"/>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15" name="Oval 19">
            <a:extLst>
              <a:ext uri="{FF2B5EF4-FFF2-40B4-BE49-F238E27FC236}">
                <a16:creationId xmlns:a16="http://schemas.microsoft.com/office/drawing/2014/main" id="{99E39B9B-8181-496C-8147-C527DF7CFD70}"/>
              </a:ext>
            </a:extLst>
          </p:cNvPr>
          <p:cNvSpPr>
            <a:spLocks noChangeArrowheads="1"/>
          </p:cNvSpPr>
          <p:nvPr/>
        </p:nvSpPr>
        <p:spPr bwMode="auto">
          <a:xfrm>
            <a:off x="5867400" y="4868863"/>
            <a:ext cx="144463" cy="142875"/>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16" name="Oval 20">
            <a:extLst>
              <a:ext uri="{FF2B5EF4-FFF2-40B4-BE49-F238E27FC236}">
                <a16:creationId xmlns:a16="http://schemas.microsoft.com/office/drawing/2014/main" id="{ADEBC019-1E19-48F7-80FA-F686D9A620C7}"/>
              </a:ext>
            </a:extLst>
          </p:cNvPr>
          <p:cNvSpPr>
            <a:spLocks noChangeArrowheads="1"/>
          </p:cNvSpPr>
          <p:nvPr/>
        </p:nvSpPr>
        <p:spPr bwMode="auto">
          <a:xfrm>
            <a:off x="6372225" y="4868863"/>
            <a:ext cx="144463" cy="142875"/>
          </a:xfrm>
          <a:prstGeom prst="ellipse">
            <a:avLst/>
          </a:prstGeom>
          <a:solidFill>
            <a:srgbClr val="00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0741" name="Oval 21">
            <a:extLst>
              <a:ext uri="{FF2B5EF4-FFF2-40B4-BE49-F238E27FC236}">
                <a16:creationId xmlns:a16="http://schemas.microsoft.com/office/drawing/2014/main" id="{58A99E2F-7439-45D9-8E84-E2FDE470D2DB}"/>
              </a:ext>
            </a:extLst>
          </p:cNvPr>
          <p:cNvSpPr>
            <a:spLocks noChangeArrowheads="1"/>
          </p:cNvSpPr>
          <p:nvPr/>
        </p:nvSpPr>
        <p:spPr bwMode="auto">
          <a:xfrm>
            <a:off x="7527925" y="4835525"/>
            <a:ext cx="144463"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18" name="Oval 22">
            <a:extLst>
              <a:ext uri="{FF2B5EF4-FFF2-40B4-BE49-F238E27FC236}">
                <a16:creationId xmlns:a16="http://schemas.microsoft.com/office/drawing/2014/main" id="{84D6A342-0F3A-4F94-B096-DD3A11077046}"/>
              </a:ext>
            </a:extLst>
          </p:cNvPr>
          <p:cNvSpPr>
            <a:spLocks noChangeArrowheads="1"/>
          </p:cNvSpPr>
          <p:nvPr/>
        </p:nvSpPr>
        <p:spPr bwMode="auto">
          <a:xfrm>
            <a:off x="5076825" y="4508500"/>
            <a:ext cx="144463"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altLang="ru-RU"/>
          </a:p>
        </p:txBody>
      </p:sp>
      <p:sp>
        <p:nvSpPr>
          <p:cNvPr id="29719" name="Oval 23">
            <a:extLst>
              <a:ext uri="{FF2B5EF4-FFF2-40B4-BE49-F238E27FC236}">
                <a16:creationId xmlns:a16="http://schemas.microsoft.com/office/drawing/2014/main" id="{87C80659-B0C4-4D44-8803-C0D31175B724}"/>
              </a:ext>
            </a:extLst>
          </p:cNvPr>
          <p:cNvSpPr>
            <a:spLocks noChangeArrowheads="1"/>
          </p:cNvSpPr>
          <p:nvPr/>
        </p:nvSpPr>
        <p:spPr bwMode="auto">
          <a:xfrm>
            <a:off x="6372225" y="3573463"/>
            <a:ext cx="144463"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0744" name="Object 24">
            <a:extLst>
              <a:ext uri="{FF2B5EF4-FFF2-40B4-BE49-F238E27FC236}">
                <a16:creationId xmlns:a16="http://schemas.microsoft.com/office/drawing/2014/main" id="{F7674531-A420-48E9-BD6C-8473748D1970}"/>
              </a:ext>
            </a:extLst>
          </p:cNvPr>
          <p:cNvGraphicFramePr>
            <a:graphicFrameLocks noChangeAspect="1"/>
          </p:cNvGraphicFramePr>
          <p:nvPr/>
        </p:nvGraphicFramePr>
        <p:xfrm>
          <a:off x="7902575" y="4437063"/>
          <a:ext cx="373063" cy="430212"/>
        </p:xfrm>
        <a:graphic>
          <a:graphicData uri="http://schemas.openxmlformats.org/presentationml/2006/ole">
            <mc:AlternateContent xmlns:mc="http://schemas.openxmlformats.org/markup-compatibility/2006">
              <mc:Choice xmlns:v="urn:schemas-microsoft-com:vml" Requires="v">
                <p:oleObj spid="_x0000_s30765" name="Формула" r:id="rId3" imgW="126835" imgH="139518" progId="Equation.3">
                  <p:embed/>
                </p:oleObj>
              </mc:Choice>
              <mc:Fallback>
                <p:oleObj name="Формула" r:id="rId3" imgW="126835" imgH="139518" progId="Equation.3">
                  <p:embed/>
                  <p:pic>
                    <p:nvPicPr>
                      <p:cNvPr id="0" name="Object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02575" y="4437063"/>
                        <a:ext cx="37306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45" name="Object 25">
            <a:extLst>
              <a:ext uri="{FF2B5EF4-FFF2-40B4-BE49-F238E27FC236}">
                <a16:creationId xmlns:a16="http://schemas.microsoft.com/office/drawing/2014/main" id="{3DFBFBD6-0CDA-4117-B26E-8DF8FC3592A9}"/>
              </a:ext>
            </a:extLst>
          </p:cNvPr>
          <p:cNvGraphicFramePr>
            <a:graphicFrameLocks noChangeAspect="1"/>
          </p:cNvGraphicFramePr>
          <p:nvPr/>
        </p:nvGraphicFramePr>
        <p:xfrm>
          <a:off x="1042988" y="2087563"/>
          <a:ext cx="1008062" cy="587375"/>
        </p:xfrm>
        <a:graphic>
          <a:graphicData uri="http://schemas.openxmlformats.org/presentationml/2006/ole">
            <mc:AlternateContent xmlns:mc="http://schemas.openxmlformats.org/markup-compatibility/2006">
              <mc:Choice xmlns:v="urn:schemas-microsoft-com:vml" Requires="v">
                <p:oleObj spid="_x0000_s30766" name="Формула" r:id="rId5" imgW="342751" imgH="203112" progId="Equation.3">
                  <p:embed/>
                </p:oleObj>
              </mc:Choice>
              <mc:Fallback>
                <p:oleObj name="Формула" r:id="rId5" imgW="342751" imgH="203112" progId="Equation.3">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2988" y="2087563"/>
                        <a:ext cx="10080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46" name="Object 26">
            <a:extLst>
              <a:ext uri="{FF2B5EF4-FFF2-40B4-BE49-F238E27FC236}">
                <a16:creationId xmlns:a16="http://schemas.microsoft.com/office/drawing/2014/main" id="{4A1F8989-44D7-4A50-B2FF-F06AABE4131B}"/>
              </a:ext>
            </a:extLst>
          </p:cNvPr>
          <p:cNvGraphicFramePr>
            <a:graphicFrameLocks noChangeAspect="1"/>
          </p:cNvGraphicFramePr>
          <p:nvPr/>
        </p:nvGraphicFramePr>
        <p:xfrm>
          <a:off x="1187450" y="4437063"/>
          <a:ext cx="373063" cy="430212"/>
        </p:xfrm>
        <a:graphic>
          <a:graphicData uri="http://schemas.openxmlformats.org/presentationml/2006/ole">
            <mc:AlternateContent xmlns:mc="http://schemas.openxmlformats.org/markup-compatibility/2006">
              <mc:Choice xmlns:v="urn:schemas-microsoft-com:vml" Requires="v">
                <p:oleObj spid="_x0000_s30767" name="Формула" r:id="rId7" imgW="126835" imgH="139518" progId="Equation.3">
                  <p:embed/>
                </p:oleObj>
              </mc:Choice>
              <mc:Fallback>
                <p:oleObj name="Формула" r:id="rId7" imgW="126835" imgH="139518" progId="Equation.3">
                  <p:embed/>
                  <p:pic>
                    <p:nvPicPr>
                      <p:cNvPr id="0" name="Object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87450" y="4437063"/>
                        <a:ext cx="37306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47" name="Object 27">
            <a:extLst>
              <a:ext uri="{FF2B5EF4-FFF2-40B4-BE49-F238E27FC236}">
                <a16:creationId xmlns:a16="http://schemas.microsoft.com/office/drawing/2014/main" id="{43CA84FF-12F5-411D-82AF-CB44C7F08F02}"/>
              </a:ext>
            </a:extLst>
          </p:cNvPr>
          <p:cNvGraphicFramePr>
            <a:graphicFrameLocks noChangeAspect="1"/>
          </p:cNvGraphicFramePr>
          <p:nvPr/>
        </p:nvGraphicFramePr>
        <p:xfrm>
          <a:off x="7596188" y="4941888"/>
          <a:ext cx="393700" cy="574675"/>
        </p:xfrm>
        <a:graphic>
          <a:graphicData uri="http://schemas.openxmlformats.org/presentationml/2006/ole">
            <mc:AlternateContent xmlns:mc="http://schemas.openxmlformats.org/markup-compatibility/2006">
              <mc:Choice xmlns:v="urn:schemas-microsoft-com:vml" Requires="v">
                <p:oleObj spid="_x0000_s30768" name="Формула" r:id="rId9" imgW="126725" imgH="177415" progId="Equation.3">
                  <p:embed/>
                </p:oleObj>
              </mc:Choice>
              <mc:Fallback>
                <p:oleObj name="Формула" r:id="rId9" imgW="126725" imgH="177415" progId="Equation.3">
                  <p:embed/>
                  <p:pic>
                    <p:nvPicPr>
                      <p:cNvPr id="0" name="Object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96188" y="4941888"/>
                        <a:ext cx="393700"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48" name="Oval 28">
            <a:extLst>
              <a:ext uri="{FF2B5EF4-FFF2-40B4-BE49-F238E27FC236}">
                <a16:creationId xmlns:a16="http://schemas.microsoft.com/office/drawing/2014/main" id="{8AB77E3A-1C6F-44C0-B1C2-33B5F5B66E72}"/>
              </a:ext>
            </a:extLst>
          </p:cNvPr>
          <p:cNvSpPr>
            <a:spLocks noChangeArrowheads="1"/>
          </p:cNvSpPr>
          <p:nvPr/>
        </p:nvSpPr>
        <p:spPr bwMode="auto">
          <a:xfrm>
            <a:off x="1258888" y="4870450"/>
            <a:ext cx="144462" cy="142875"/>
          </a:xfrm>
          <a:prstGeom prst="ellipse">
            <a:avLst/>
          </a:prstGeom>
          <a:solidFill>
            <a:srgbClr val="10A5E8"/>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0749" name="Object 29">
            <a:extLst>
              <a:ext uri="{FF2B5EF4-FFF2-40B4-BE49-F238E27FC236}">
                <a16:creationId xmlns:a16="http://schemas.microsoft.com/office/drawing/2014/main" id="{C98D2B3F-DA82-4783-98FB-A17661E841D9}"/>
              </a:ext>
            </a:extLst>
          </p:cNvPr>
          <p:cNvGraphicFramePr>
            <a:graphicFrameLocks noChangeAspect="1"/>
          </p:cNvGraphicFramePr>
          <p:nvPr/>
        </p:nvGraphicFramePr>
        <p:xfrm>
          <a:off x="4067175" y="4365625"/>
          <a:ext cx="301625" cy="487363"/>
        </p:xfrm>
        <a:graphic>
          <a:graphicData uri="http://schemas.openxmlformats.org/presentationml/2006/ole">
            <mc:AlternateContent xmlns:mc="http://schemas.openxmlformats.org/markup-compatibility/2006">
              <mc:Choice xmlns:v="urn:schemas-microsoft-com:vml" Requires="v">
                <p:oleObj spid="_x0000_s30769" name="Формула" r:id="rId11" imgW="126835" imgH="202936" progId="Equation.3">
                  <p:embed/>
                </p:oleObj>
              </mc:Choice>
              <mc:Fallback>
                <p:oleObj name="Формула" r:id="rId11" imgW="126835" imgH="202936" progId="Equation.3">
                  <p:embed/>
                  <p:pic>
                    <p:nvPicPr>
                      <p:cNvPr id="0" name="Object 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67175" y="4365625"/>
                        <a:ext cx="301625"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26" name="Object 30">
            <a:extLst>
              <a:ext uri="{FF2B5EF4-FFF2-40B4-BE49-F238E27FC236}">
                <a16:creationId xmlns:a16="http://schemas.microsoft.com/office/drawing/2014/main" id="{0C4715DC-A4C4-4A03-BE52-99BE16B5CBF6}"/>
              </a:ext>
            </a:extLst>
          </p:cNvPr>
          <p:cNvGraphicFramePr>
            <a:graphicFrameLocks noChangeAspect="1"/>
          </p:cNvGraphicFramePr>
          <p:nvPr/>
        </p:nvGraphicFramePr>
        <p:xfrm>
          <a:off x="6300788" y="4868863"/>
          <a:ext cx="455612" cy="576262"/>
        </p:xfrm>
        <a:graphic>
          <a:graphicData uri="http://schemas.openxmlformats.org/presentationml/2006/ole">
            <mc:AlternateContent xmlns:mc="http://schemas.openxmlformats.org/markup-compatibility/2006">
              <mc:Choice xmlns:v="urn:schemas-microsoft-com:vml" Requires="v">
                <p:oleObj spid="_x0000_s30770" name="Формула" r:id="rId13" imgW="177646" imgH="228402" progId="Equation.3">
                  <p:embed/>
                </p:oleObj>
              </mc:Choice>
              <mc:Fallback>
                <p:oleObj name="Формула" r:id="rId13" imgW="177646" imgH="228402" progId="Equation.3">
                  <p:embed/>
                  <p:pic>
                    <p:nvPicPr>
                      <p:cNvPr id="0" name="Object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00788" y="4868863"/>
                        <a:ext cx="455612"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27" name="Object 31">
            <a:extLst>
              <a:ext uri="{FF2B5EF4-FFF2-40B4-BE49-F238E27FC236}">
                <a16:creationId xmlns:a16="http://schemas.microsoft.com/office/drawing/2014/main" id="{981C2A06-7E21-4D51-9009-4C99E1B15EF6}"/>
              </a:ext>
            </a:extLst>
          </p:cNvPr>
          <p:cNvGraphicFramePr>
            <a:graphicFrameLocks noChangeAspect="1"/>
          </p:cNvGraphicFramePr>
          <p:nvPr/>
        </p:nvGraphicFramePr>
        <p:xfrm>
          <a:off x="5807075" y="4868863"/>
          <a:ext cx="349250" cy="503237"/>
        </p:xfrm>
        <a:graphic>
          <a:graphicData uri="http://schemas.openxmlformats.org/presentationml/2006/ole">
            <mc:AlternateContent xmlns:mc="http://schemas.openxmlformats.org/markup-compatibility/2006">
              <mc:Choice xmlns:v="urn:schemas-microsoft-com:vml" Requires="v">
                <p:oleObj spid="_x0000_s30771" name="Формула" r:id="rId15" imgW="152268" imgH="215713" progId="Equation.3">
                  <p:embed/>
                </p:oleObj>
              </mc:Choice>
              <mc:Fallback>
                <p:oleObj name="Формула" r:id="rId15" imgW="152268" imgH="215713" progId="Equation.3">
                  <p:embed/>
                  <p:pic>
                    <p:nvPicPr>
                      <p:cNvPr id="0" name="Object 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07075" y="4868863"/>
                        <a:ext cx="349250"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28" name="Object 32">
            <a:extLst>
              <a:ext uri="{FF2B5EF4-FFF2-40B4-BE49-F238E27FC236}">
                <a16:creationId xmlns:a16="http://schemas.microsoft.com/office/drawing/2014/main" id="{EDEF0A6C-2BAC-4200-8BE4-685B158AD05B}"/>
              </a:ext>
            </a:extLst>
          </p:cNvPr>
          <p:cNvGraphicFramePr>
            <a:graphicFrameLocks noChangeAspect="1"/>
          </p:cNvGraphicFramePr>
          <p:nvPr/>
        </p:nvGraphicFramePr>
        <p:xfrm>
          <a:off x="5435600" y="4868863"/>
          <a:ext cx="415925" cy="503237"/>
        </p:xfrm>
        <a:graphic>
          <a:graphicData uri="http://schemas.openxmlformats.org/presentationml/2006/ole">
            <mc:AlternateContent xmlns:mc="http://schemas.openxmlformats.org/markup-compatibility/2006">
              <mc:Choice xmlns:v="urn:schemas-microsoft-com:vml" Requires="v">
                <p:oleObj spid="_x0000_s30772" name="Формула" r:id="rId17" imgW="177569" imgH="215619" progId="Equation.3">
                  <p:embed/>
                </p:oleObj>
              </mc:Choice>
              <mc:Fallback>
                <p:oleObj name="Формула" r:id="rId17" imgW="177569" imgH="215619" progId="Equation.3">
                  <p:embed/>
                  <p:pic>
                    <p:nvPicPr>
                      <p:cNvPr id="0" name="Object 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35600" y="4868863"/>
                        <a:ext cx="415925"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53" name="Object 33">
            <a:extLst>
              <a:ext uri="{FF2B5EF4-FFF2-40B4-BE49-F238E27FC236}">
                <a16:creationId xmlns:a16="http://schemas.microsoft.com/office/drawing/2014/main" id="{164BF833-58EA-45BC-B940-0BC4E957F51C}"/>
              </a:ext>
            </a:extLst>
          </p:cNvPr>
          <p:cNvGraphicFramePr>
            <a:graphicFrameLocks noChangeAspect="1"/>
          </p:cNvGraphicFramePr>
          <p:nvPr/>
        </p:nvGraphicFramePr>
        <p:xfrm>
          <a:off x="1187450" y="5445125"/>
          <a:ext cx="406400" cy="431800"/>
        </p:xfrm>
        <a:graphic>
          <a:graphicData uri="http://schemas.openxmlformats.org/presentationml/2006/ole">
            <mc:AlternateContent xmlns:mc="http://schemas.openxmlformats.org/markup-compatibility/2006">
              <mc:Choice xmlns:v="urn:schemas-microsoft-com:vml" Requires="v">
                <p:oleObj spid="_x0000_s30773" name="Формула" r:id="rId19" imgW="152268" imgH="164957" progId="Equation.3">
                  <p:embed/>
                </p:oleObj>
              </mc:Choice>
              <mc:Fallback>
                <p:oleObj name="Формула" r:id="rId19" imgW="152268" imgH="164957" progId="Equation.3">
                  <p:embed/>
                  <p:pic>
                    <p:nvPicPr>
                      <p:cNvPr id="0" name="Object 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87450" y="5445125"/>
                        <a:ext cx="406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30" name="Object 34">
            <a:extLst>
              <a:ext uri="{FF2B5EF4-FFF2-40B4-BE49-F238E27FC236}">
                <a16:creationId xmlns:a16="http://schemas.microsoft.com/office/drawing/2014/main" id="{429A1A97-5280-4CE3-9FBE-FB587C84E20F}"/>
              </a:ext>
            </a:extLst>
          </p:cNvPr>
          <p:cNvGraphicFramePr>
            <a:graphicFrameLocks noChangeAspect="1"/>
          </p:cNvGraphicFramePr>
          <p:nvPr/>
        </p:nvGraphicFramePr>
        <p:xfrm>
          <a:off x="5940425" y="3141663"/>
          <a:ext cx="477838" cy="577850"/>
        </p:xfrm>
        <a:graphic>
          <a:graphicData uri="http://schemas.openxmlformats.org/presentationml/2006/ole">
            <mc:AlternateContent xmlns:mc="http://schemas.openxmlformats.org/markup-compatibility/2006">
              <mc:Choice xmlns:v="urn:schemas-microsoft-com:vml" Requires="v">
                <p:oleObj spid="_x0000_s30774" name="Формула" r:id="rId21" imgW="177569" imgH="215619" progId="Equation.3">
                  <p:embed/>
                </p:oleObj>
              </mc:Choice>
              <mc:Fallback>
                <p:oleObj name="Формула" r:id="rId21" imgW="177569" imgH="215619" progId="Equation.3">
                  <p:embed/>
                  <p:pic>
                    <p:nvPicPr>
                      <p:cNvPr id="0" name="Object 3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40425" y="3141663"/>
                        <a:ext cx="4778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731" name="Object 35">
            <a:extLst>
              <a:ext uri="{FF2B5EF4-FFF2-40B4-BE49-F238E27FC236}">
                <a16:creationId xmlns:a16="http://schemas.microsoft.com/office/drawing/2014/main" id="{EB0E70B7-D251-4572-8526-FE201CD9C4FB}"/>
              </a:ext>
            </a:extLst>
          </p:cNvPr>
          <p:cNvGraphicFramePr>
            <a:graphicFrameLocks noChangeAspect="1"/>
          </p:cNvGraphicFramePr>
          <p:nvPr/>
        </p:nvGraphicFramePr>
        <p:xfrm>
          <a:off x="5435600" y="3500438"/>
          <a:ext cx="504825" cy="581025"/>
        </p:xfrm>
        <a:graphic>
          <a:graphicData uri="http://schemas.openxmlformats.org/presentationml/2006/ole">
            <mc:AlternateContent xmlns:mc="http://schemas.openxmlformats.org/markup-compatibility/2006">
              <mc:Choice xmlns:v="urn:schemas-microsoft-com:vml" Requires="v">
                <p:oleObj spid="_x0000_s30775" name="Формула" r:id="rId23" imgW="190335" imgH="215713" progId="Equation.3">
                  <p:embed/>
                </p:oleObj>
              </mc:Choice>
              <mc:Fallback>
                <p:oleObj name="Формула" r:id="rId23" imgW="190335" imgH="215713" progId="Equation.3">
                  <p:embed/>
                  <p:pic>
                    <p:nvPicPr>
                      <p:cNvPr id="0" name="Object 3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435600" y="3500438"/>
                        <a:ext cx="5048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756" name="Object 36">
            <a:extLst>
              <a:ext uri="{FF2B5EF4-FFF2-40B4-BE49-F238E27FC236}">
                <a16:creationId xmlns:a16="http://schemas.microsoft.com/office/drawing/2014/main" id="{FD86EE42-65B1-4356-BAA1-D2DB662ACBDF}"/>
              </a:ext>
            </a:extLst>
          </p:cNvPr>
          <p:cNvGraphicFramePr>
            <a:graphicFrameLocks noChangeAspect="1"/>
          </p:cNvGraphicFramePr>
          <p:nvPr/>
        </p:nvGraphicFramePr>
        <p:xfrm>
          <a:off x="7043738" y="1628775"/>
          <a:ext cx="407987" cy="433388"/>
        </p:xfrm>
        <a:graphic>
          <a:graphicData uri="http://schemas.openxmlformats.org/presentationml/2006/ole">
            <mc:AlternateContent xmlns:mc="http://schemas.openxmlformats.org/markup-compatibility/2006">
              <mc:Choice xmlns:v="urn:schemas-microsoft-com:vml" Requires="v">
                <p:oleObj spid="_x0000_s30776" name="Формула" r:id="rId25" imgW="152268" imgH="164957" progId="Equation.3">
                  <p:embed/>
                </p:oleObj>
              </mc:Choice>
              <mc:Fallback>
                <p:oleObj name="Формула" r:id="rId25" imgW="152268" imgH="164957" progId="Equation.3">
                  <p:embed/>
                  <p:pic>
                    <p:nvPicPr>
                      <p:cNvPr id="0" name="Object 3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043738" y="1628775"/>
                        <a:ext cx="407987"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34" name="Line 38">
            <a:extLst>
              <a:ext uri="{FF2B5EF4-FFF2-40B4-BE49-F238E27FC236}">
                <a16:creationId xmlns:a16="http://schemas.microsoft.com/office/drawing/2014/main" id="{E53FA5E4-084B-4CDE-A19F-692EF28570A0}"/>
              </a:ext>
            </a:extLst>
          </p:cNvPr>
          <p:cNvSpPr>
            <a:spLocks noChangeShapeType="1"/>
          </p:cNvSpPr>
          <p:nvPr/>
        </p:nvSpPr>
        <p:spPr bwMode="auto">
          <a:xfrm rot="20100000" flipH="1">
            <a:off x="5508625" y="4149725"/>
            <a:ext cx="603250" cy="596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35" name="Line 39">
            <a:extLst>
              <a:ext uri="{FF2B5EF4-FFF2-40B4-BE49-F238E27FC236}">
                <a16:creationId xmlns:a16="http://schemas.microsoft.com/office/drawing/2014/main" id="{D1EAD277-5B29-4C1E-BBEC-F091B9FC1BBB}"/>
              </a:ext>
            </a:extLst>
          </p:cNvPr>
          <p:cNvSpPr>
            <a:spLocks noChangeShapeType="1"/>
          </p:cNvSpPr>
          <p:nvPr/>
        </p:nvSpPr>
        <p:spPr bwMode="auto">
          <a:xfrm rot="20100000" flipH="1">
            <a:off x="5232400" y="4421188"/>
            <a:ext cx="449263" cy="43338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37" name="Oval 41">
            <a:extLst>
              <a:ext uri="{FF2B5EF4-FFF2-40B4-BE49-F238E27FC236}">
                <a16:creationId xmlns:a16="http://schemas.microsoft.com/office/drawing/2014/main" id="{4609F785-02C6-438A-987B-3DC1D06E3999}"/>
              </a:ext>
            </a:extLst>
          </p:cNvPr>
          <p:cNvSpPr>
            <a:spLocks noChangeArrowheads="1"/>
          </p:cNvSpPr>
          <p:nvPr/>
        </p:nvSpPr>
        <p:spPr bwMode="auto">
          <a:xfrm>
            <a:off x="5292725" y="4868863"/>
            <a:ext cx="144463" cy="142875"/>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39" name="Line 43">
            <a:extLst>
              <a:ext uri="{FF2B5EF4-FFF2-40B4-BE49-F238E27FC236}">
                <a16:creationId xmlns:a16="http://schemas.microsoft.com/office/drawing/2014/main" id="{C30959C3-B1EB-4644-8A57-9373AD724424}"/>
              </a:ext>
            </a:extLst>
          </p:cNvPr>
          <p:cNvSpPr>
            <a:spLocks noChangeShapeType="1"/>
          </p:cNvSpPr>
          <p:nvPr/>
        </p:nvSpPr>
        <p:spPr bwMode="auto">
          <a:xfrm rot="20100000" flipH="1">
            <a:off x="5076825" y="4508500"/>
            <a:ext cx="360363" cy="3603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9740" name="Oval 44">
            <a:extLst>
              <a:ext uri="{FF2B5EF4-FFF2-40B4-BE49-F238E27FC236}">
                <a16:creationId xmlns:a16="http://schemas.microsoft.com/office/drawing/2014/main" id="{E7481278-2525-4F55-8879-D1E8668DE149}"/>
              </a:ext>
            </a:extLst>
          </p:cNvPr>
          <p:cNvSpPr>
            <a:spLocks noChangeArrowheads="1"/>
          </p:cNvSpPr>
          <p:nvPr/>
        </p:nvSpPr>
        <p:spPr bwMode="auto">
          <a:xfrm>
            <a:off x="5075238" y="4868863"/>
            <a:ext cx="144462" cy="142875"/>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9741" name="Oval 45">
            <a:extLst>
              <a:ext uri="{FF2B5EF4-FFF2-40B4-BE49-F238E27FC236}">
                <a16:creationId xmlns:a16="http://schemas.microsoft.com/office/drawing/2014/main" id="{E854C764-45BC-4266-8385-FD1374B21B2D}"/>
              </a:ext>
            </a:extLst>
          </p:cNvPr>
          <p:cNvSpPr>
            <a:spLocks noChangeArrowheads="1"/>
          </p:cNvSpPr>
          <p:nvPr/>
        </p:nvSpPr>
        <p:spPr bwMode="auto">
          <a:xfrm>
            <a:off x="5291138" y="4438650"/>
            <a:ext cx="144462"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altLang="ru-RU"/>
          </a:p>
        </p:txBody>
      </p:sp>
      <p:sp>
        <p:nvSpPr>
          <p:cNvPr id="29742" name="Oval 46">
            <a:extLst>
              <a:ext uri="{FF2B5EF4-FFF2-40B4-BE49-F238E27FC236}">
                <a16:creationId xmlns:a16="http://schemas.microsoft.com/office/drawing/2014/main" id="{C2D41B6A-450D-4363-BC26-999D6DBACE4D}"/>
              </a:ext>
            </a:extLst>
          </p:cNvPr>
          <p:cNvSpPr>
            <a:spLocks noChangeArrowheads="1"/>
          </p:cNvSpPr>
          <p:nvPr/>
        </p:nvSpPr>
        <p:spPr bwMode="auto">
          <a:xfrm>
            <a:off x="5507038" y="4294188"/>
            <a:ext cx="144462"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altLang="ru-RU"/>
          </a:p>
        </p:txBody>
      </p:sp>
      <p:sp>
        <p:nvSpPr>
          <p:cNvPr id="29743" name="Oval 47">
            <a:extLst>
              <a:ext uri="{FF2B5EF4-FFF2-40B4-BE49-F238E27FC236}">
                <a16:creationId xmlns:a16="http://schemas.microsoft.com/office/drawing/2014/main" id="{36EE2B8A-EBC5-426C-82ED-19BB25BDAB63}"/>
              </a:ext>
            </a:extLst>
          </p:cNvPr>
          <p:cNvSpPr>
            <a:spLocks noChangeArrowheads="1"/>
          </p:cNvSpPr>
          <p:nvPr/>
        </p:nvSpPr>
        <p:spPr bwMode="auto">
          <a:xfrm>
            <a:off x="5867400" y="4005263"/>
            <a:ext cx="144463" cy="142875"/>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9705"/>
                                        </p:tgtEl>
                                        <p:attrNameLst>
                                          <p:attrName>style.visibility</p:attrName>
                                        </p:attrNameLst>
                                      </p:cBhvr>
                                      <p:to>
                                        <p:strVal val="visible"/>
                                      </p:to>
                                    </p:set>
                                    <p:animEffect transition="in" filter="wipe(down)">
                                      <p:cBhvr>
                                        <p:cTn id="7" dur="500"/>
                                        <p:tgtEl>
                                          <p:spTgt spid="297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9716"/>
                                        </p:tgtEl>
                                        <p:attrNameLst>
                                          <p:attrName>style.visibility</p:attrName>
                                        </p:attrNameLst>
                                      </p:cBhvr>
                                      <p:to>
                                        <p:strVal val="visible"/>
                                      </p:to>
                                    </p:set>
                                    <p:animEffect transition="in" filter="wipe(down)">
                                      <p:cBhvr>
                                        <p:cTn id="12" dur="500"/>
                                        <p:tgtEl>
                                          <p:spTgt spid="297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9726"/>
                                        </p:tgtEl>
                                        <p:attrNameLst>
                                          <p:attrName>style.visibility</p:attrName>
                                        </p:attrNameLst>
                                      </p:cBhvr>
                                      <p:to>
                                        <p:strVal val="visible"/>
                                      </p:to>
                                    </p:set>
                                    <p:animEffect transition="in" filter="wipe(down)">
                                      <p:cBhvr>
                                        <p:cTn id="17" dur="500"/>
                                        <p:tgtEl>
                                          <p:spTgt spid="2972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29706"/>
                                        </p:tgtEl>
                                        <p:attrNameLst>
                                          <p:attrName>style.visibility</p:attrName>
                                        </p:attrNameLst>
                                      </p:cBhvr>
                                      <p:to>
                                        <p:strVal val="visible"/>
                                      </p:to>
                                    </p:set>
                                    <p:animEffect transition="in" filter="wipe(down)">
                                      <p:cBhvr>
                                        <p:cTn id="22" dur="500"/>
                                        <p:tgtEl>
                                          <p:spTgt spid="2970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9719"/>
                                        </p:tgtEl>
                                        <p:attrNameLst>
                                          <p:attrName>style.visibility</p:attrName>
                                        </p:attrNameLst>
                                      </p:cBhvr>
                                      <p:to>
                                        <p:strVal val="visible"/>
                                      </p:to>
                                    </p:set>
                                    <p:animEffect transition="in" filter="wipe(down)">
                                      <p:cBhvr>
                                        <p:cTn id="27" dur="500"/>
                                        <p:tgtEl>
                                          <p:spTgt spid="2971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29730"/>
                                        </p:tgtEl>
                                        <p:attrNameLst>
                                          <p:attrName>style.visibility</p:attrName>
                                        </p:attrNameLst>
                                      </p:cBhvr>
                                      <p:to>
                                        <p:strVal val="visible"/>
                                      </p:to>
                                    </p:set>
                                    <p:animEffect transition="in" filter="wipe(down)">
                                      <p:cBhvr>
                                        <p:cTn id="32" dur="500"/>
                                        <p:tgtEl>
                                          <p:spTgt spid="2973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29707"/>
                                        </p:tgtEl>
                                        <p:attrNameLst>
                                          <p:attrName>style.visibility</p:attrName>
                                        </p:attrNameLst>
                                      </p:cBhvr>
                                      <p:to>
                                        <p:strVal val="visible"/>
                                      </p:to>
                                    </p:set>
                                    <p:animEffect transition="in" filter="wipe(down)">
                                      <p:cBhvr>
                                        <p:cTn id="37" dur="500"/>
                                        <p:tgtEl>
                                          <p:spTgt spid="2970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9715"/>
                                        </p:tgtEl>
                                        <p:attrNameLst>
                                          <p:attrName>style.visibility</p:attrName>
                                        </p:attrNameLst>
                                      </p:cBhvr>
                                      <p:to>
                                        <p:strVal val="visible"/>
                                      </p:to>
                                    </p:set>
                                    <p:animEffect transition="in" filter="wipe(down)">
                                      <p:cBhvr>
                                        <p:cTn id="42" dur="500"/>
                                        <p:tgtEl>
                                          <p:spTgt spid="2971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29727"/>
                                        </p:tgtEl>
                                        <p:attrNameLst>
                                          <p:attrName>style.visibility</p:attrName>
                                        </p:attrNameLst>
                                      </p:cBhvr>
                                      <p:to>
                                        <p:strVal val="visible"/>
                                      </p:to>
                                    </p:set>
                                    <p:animEffect transition="in" filter="wipe(down)">
                                      <p:cBhvr>
                                        <p:cTn id="47" dur="500"/>
                                        <p:tgtEl>
                                          <p:spTgt spid="2972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4" fill="hold" nodeType="clickEffect">
                                  <p:stCondLst>
                                    <p:cond delay="0"/>
                                  </p:stCondLst>
                                  <p:childTnLst>
                                    <p:set>
                                      <p:cBhvr>
                                        <p:cTn id="51" dur="1" fill="hold">
                                          <p:stCondLst>
                                            <p:cond delay="0"/>
                                          </p:stCondLst>
                                        </p:cTn>
                                        <p:tgtEl>
                                          <p:spTgt spid="29733"/>
                                        </p:tgtEl>
                                        <p:attrNameLst>
                                          <p:attrName>style.visibility</p:attrName>
                                        </p:attrNameLst>
                                      </p:cBhvr>
                                      <p:to>
                                        <p:strVal val="visible"/>
                                      </p:to>
                                    </p:set>
                                    <p:animEffect transition="in" filter="wipe(down)">
                                      <p:cBhvr>
                                        <p:cTn id="52" dur="500"/>
                                        <p:tgtEl>
                                          <p:spTgt spid="2973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9743"/>
                                        </p:tgtEl>
                                        <p:attrNameLst>
                                          <p:attrName>style.visibility</p:attrName>
                                        </p:attrNameLst>
                                      </p:cBhvr>
                                      <p:to>
                                        <p:strVal val="visible"/>
                                      </p:to>
                                    </p:set>
                                    <p:animEffect transition="in" filter="wipe(down)">
                                      <p:cBhvr>
                                        <p:cTn id="57" dur="500"/>
                                        <p:tgtEl>
                                          <p:spTgt spid="2974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nodeType="clickEffect">
                                  <p:stCondLst>
                                    <p:cond delay="0"/>
                                  </p:stCondLst>
                                  <p:childTnLst>
                                    <p:set>
                                      <p:cBhvr>
                                        <p:cTn id="61" dur="1" fill="hold">
                                          <p:stCondLst>
                                            <p:cond delay="0"/>
                                          </p:stCondLst>
                                        </p:cTn>
                                        <p:tgtEl>
                                          <p:spTgt spid="29731"/>
                                        </p:tgtEl>
                                        <p:attrNameLst>
                                          <p:attrName>style.visibility</p:attrName>
                                        </p:attrNameLst>
                                      </p:cBhvr>
                                      <p:to>
                                        <p:strVal val="visible"/>
                                      </p:to>
                                    </p:set>
                                    <p:animEffect transition="in" filter="wipe(down)">
                                      <p:cBhvr>
                                        <p:cTn id="62" dur="500"/>
                                        <p:tgtEl>
                                          <p:spTgt spid="2973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4" fill="hold" nodeType="clickEffect">
                                  <p:stCondLst>
                                    <p:cond delay="0"/>
                                  </p:stCondLst>
                                  <p:childTnLst>
                                    <p:set>
                                      <p:cBhvr>
                                        <p:cTn id="66" dur="1" fill="hold">
                                          <p:stCondLst>
                                            <p:cond delay="0"/>
                                          </p:stCondLst>
                                        </p:cTn>
                                        <p:tgtEl>
                                          <p:spTgt spid="29734"/>
                                        </p:tgtEl>
                                        <p:attrNameLst>
                                          <p:attrName>style.visibility</p:attrName>
                                        </p:attrNameLst>
                                      </p:cBhvr>
                                      <p:to>
                                        <p:strVal val="visible"/>
                                      </p:to>
                                    </p:set>
                                    <p:animEffect transition="in" filter="wipe(down)">
                                      <p:cBhvr>
                                        <p:cTn id="67" dur="500"/>
                                        <p:tgtEl>
                                          <p:spTgt spid="2973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29714"/>
                                        </p:tgtEl>
                                        <p:attrNameLst>
                                          <p:attrName>style.visibility</p:attrName>
                                        </p:attrNameLst>
                                      </p:cBhvr>
                                      <p:to>
                                        <p:strVal val="visible"/>
                                      </p:to>
                                    </p:set>
                                    <p:animEffect transition="in" filter="wipe(down)">
                                      <p:cBhvr>
                                        <p:cTn id="72" dur="500"/>
                                        <p:tgtEl>
                                          <p:spTgt spid="29714"/>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4" fill="hold" nodeType="clickEffect">
                                  <p:stCondLst>
                                    <p:cond delay="0"/>
                                  </p:stCondLst>
                                  <p:childTnLst>
                                    <p:set>
                                      <p:cBhvr>
                                        <p:cTn id="76" dur="1" fill="hold">
                                          <p:stCondLst>
                                            <p:cond delay="0"/>
                                          </p:stCondLst>
                                        </p:cTn>
                                        <p:tgtEl>
                                          <p:spTgt spid="29728"/>
                                        </p:tgtEl>
                                        <p:attrNameLst>
                                          <p:attrName>style.visibility</p:attrName>
                                        </p:attrNameLst>
                                      </p:cBhvr>
                                      <p:to>
                                        <p:strVal val="visible"/>
                                      </p:to>
                                    </p:set>
                                    <p:animEffect transition="in" filter="wipe(down)">
                                      <p:cBhvr>
                                        <p:cTn id="77" dur="500"/>
                                        <p:tgtEl>
                                          <p:spTgt spid="29728"/>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4" fill="hold" nodeType="clickEffect">
                                  <p:stCondLst>
                                    <p:cond delay="0"/>
                                  </p:stCondLst>
                                  <p:childTnLst>
                                    <p:set>
                                      <p:cBhvr>
                                        <p:cTn id="81" dur="1" fill="hold">
                                          <p:stCondLst>
                                            <p:cond delay="0"/>
                                          </p:stCondLst>
                                        </p:cTn>
                                        <p:tgtEl>
                                          <p:spTgt spid="29736"/>
                                        </p:tgtEl>
                                        <p:attrNameLst>
                                          <p:attrName>style.visibility</p:attrName>
                                        </p:attrNameLst>
                                      </p:cBhvr>
                                      <p:to>
                                        <p:strVal val="visible"/>
                                      </p:to>
                                    </p:set>
                                    <p:animEffect transition="in" filter="wipe(down)">
                                      <p:cBhvr>
                                        <p:cTn id="82" dur="500"/>
                                        <p:tgtEl>
                                          <p:spTgt spid="2973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29742"/>
                                        </p:tgtEl>
                                        <p:attrNameLst>
                                          <p:attrName>style.visibility</p:attrName>
                                        </p:attrNameLst>
                                      </p:cBhvr>
                                      <p:to>
                                        <p:strVal val="visible"/>
                                      </p:to>
                                    </p:set>
                                    <p:animEffect transition="in" filter="wipe(down)">
                                      <p:cBhvr>
                                        <p:cTn id="87" dur="500"/>
                                        <p:tgtEl>
                                          <p:spTgt spid="29742"/>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4" fill="hold" nodeType="clickEffect">
                                  <p:stCondLst>
                                    <p:cond delay="0"/>
                                  </p:stCondLst>
                                  <p:childTnLst>
                                    <p:set>
                                      <p:cBhvr>
                                        <p:cTn id="91" dur="1" fill="hold">
                                          <p:stCondLst>
                                            <p:cond delay="0"/>
                                          </p:stCondLst>
                                        </p:cTn>
                                        <p:tgtEl>
                                          <p:spTgt spid="29735"/>
                                        </p:tgtEl>
                                        <p:attrNameLst>
                                          <p:attrName>style.visibility</p:attrName>
                                        </p:attrNameLst>
                                      </p:cBhvr>
                                      <p:to>
                                        <p:strVal val="visible"/>
                                      </p:to>
                                    </p:set>
                                    <p:animEffect transition="in" filter="wipe(down)">
                                      <p:cBhvr>
                                        <p:cTn id="92" dur="500"/>
                                        <p:tgtEl>
                                          <p:spTgt spid="29735"/>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29737"/>
                                        </p:tgtEl>
                                        <p:attrNameLst>
                                          <p:attrName>style.visibility</p:attrName>
                                        </p:attrNameLst>
                                      </p:cBhvr>
                                      <p:to>
                                        <p:strVal val="visible"/>
                                      </p:to>
                                    </p:set>
                                    <p:animEffect transition="in" filter="wipe(down)">
                                      <p:cBhvr>
                                        <p:cTn id="97" dur="500"/>
                                        <p:tgtEl>
                                          <p:spTgt spid="29737"/>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2" presetClass="entr" presetSubtype="4" fill="hold" nodeType="clickEffect">
                                  <p:stCondLst>
                                    <p:cond delay="0"/>
                                  </p:stCondLst>
                                  <p:childTnLst>
                                    <p:set>
                                      <p:cBhvr>
                                        <p:cTn id="101" dur="1" fill="hold">
                                          <p:stCondLst>
                                            <p:cond delay="0"/>
                                          </p:stCondLst>
                                        </p:cTn>
                                        <p:tgtEl>
                                          <p:spTgt spid="29738"/>
                                        </p:tgtEl>
                                        <p:attrNameLst>
                                          <p:attrName>style.visibility</p:attrName>
                                        </p:attrNameLst>
                                      </p:cBhvr>
                                      <p:to>
                                        <p:strVal val="visible"/>
                                      </p:to>
                                    </p:set>
                                    <p:animEffect transition="in" filter="wipe(down)">
                                      <p:cBhvr>
                                        <p:cTn id="102" dur="500"/>
                                        <p:tgtEl>
                                          <p:spTgt spid="29738"/>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29741"/>
                                        </p:tgtEl>
                                        <p:attrNameLst>
                                          <p:attrName>style.visibility</p:attrName>
                                        </p:attrNameLst>
                                      </p:cBhvr>
                                      <p:to>
                                        <p:strVal val="visible"/>
                                      </p:to>
                                    </p:set>
                                    <p:animEffect transition="in" filter="wipe(down)">
                                      <p:cBhvr>
                                        <p:cTn id="107" dur="500"/>
                                        <p:tgtEl>
                                          <p:spTgt spid="29741"/>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4" fill="hold" nodeType="clickEffect">
                                  <p:stCondLst>
                                    <p:cond delay="0"/>
                                  </p:stCondLst>
                                  <p:childTnLst>
                                    <p:set>
                                      <p:cBhvr>
                                        <p:cTn id="111" dur="1" fill="hold">
                                          <p:stCondLst>
                                            <p:cond delay="0"/>
                                          </p:stCondLst>
                                        </p:cTn>
                                        <p:tgtEl>
                                          <p:spTgt spid="29739"/>
                                        </p:tgtEl>
                                        <p:attrNameLst>
                                          <p:attrName>style.visibility</p:attrName>
                                        </p:attrNameLst>
                                      </p:cBhvr>
                                      <p:to>
                                        <p:strVal val="visible"/>
                                      </p:to>
                                    </p:set>
                                    <p:animEffect transition="in" filter="wipe(down)">
                                      <p:cBhvr>
                                        <p:cTn id="112" dur="500"/>
                                        <p:tgtEl>
                                          <p:spTgt spid="29739"/>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29740"/>
                                        </p:tgtEl>
                                        <p:attrNameLst>
                                          <p:attrName>style.visibility</p:attrName>
                                        </p:attrNameLst>
                                      </p:cBhvr>
                                      <p:to>
                                        <p:strVal val="visible"/>
                                      </p:to>
                                    </p:set>
                                    <p:animEffect transition="in" filter="wipe(down)">
                                      <p:cBhvr>
                                        <p:cTn id="117" dur="500"/>
                                        <p:tgtEl>
                                          <p:spTgt spid="29740"/>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2" presetClass="entr" presetSubtype="4" fill="hold" nodeType="clickEffect">
                                  <p:stCondLst>
                                    <p:cond delay="0"/>
                                  </p:stCondLst>
                                  <p:childTnLst>
                                    <p:set>
                                      <p:cBhvr>
                                        <p:cTn id="121" dur="1" fill="hold">
                                          <p:stCondLst>
                                            <p:cond delay="0"/>
                                          </p:stCondLst>
                                        </p:cTn>
                                        <p:tgtEl>
                                          <p:spTgt spid="29708"/>
                                        </p:tgtEl>
                                        <p:attrNameLst>
                                          <p:attrName>style.visibility</p:attrName>
                                        </p:attrNameLst>
                                      </p:cBhvr>
                                      <p:to>
                                        <p:strVal val="visible"/>
                                      </p:to>
                                    </p:set>
                                    <p:animEffect transition="in" filter="wipe(down)">
                                      <p:cBhvr>
                                        <p:cTn id="122" dur="500"/>
                                        <p:tgtEl>
                                          <p:spTgt spid="29708"/>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2" presetClass="entr" presetSubtype="4" fill="hold" grpId="0" nodeType="clickEffect">
                                  <p:stCondLst>
                                    <p:cond delay="0"/>
                                  </p:stCondLst>
                                  <p:childTnLst>
                                    <p:set>
                                      <p:cBhvr>
                                        <p:cTn id="126" dur="1" fill="hold">
                                          <p:stCondLst>
                                            <p:cond delay="0"/>
                                          </p:stCondLst>
                                        </p:cTn>
                                        <p:tgtEl>
                                          <p:spTgt spid="29718"/>
                                        </p:tgtEl>
                                        <p:attrNameLst>
                                          <p:attrName>style.visibility</p:attrName>
                                        </p:attrNameLst>
                                      </p:cBhvr>
                                      <p:to>
                                        <p:strVal val="visible"/>
                                      </p:to>
                                    </p:set>
                                    <p:animEffect transition="in" filter="wipe(down)">
                                      <p:cBhvr>
                                        <p:cTn id="127" dur="500"/>
                                        <p:tgtEl>
                                          <p:spTgt spid="29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4" grpId="0" animBg="1"/>
      <p:bldP spid="29715" grpId="0" animBg="1"/>
      <p:bldP spid="29716" grpId="0" animBg="1"/>
      <p:bldP spid="29718" grpId="0" animBg="1"/>
      <p:bldP spid="29719" grpId="0" animBg="1"/>
      <p:bldP spid="29737" grpId="0" animBg="1"/>
      <p:bldP spid="29740" grpId="0" animBg="1"/>
      <p:bldP spid="29741" grpId="0" animBg="1"/>
      <p:bldP spid="29742" grpId="0" animBg="1"/>
      <p:bldP spid="2974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6472A78-A685-48F8-A3F5-1D91FA2319C4}"/>
              </a:ext>
            </a:extLst>
          </p:cNvPr>
          <p:cNvSpPr>
            <a:spLocks noGrp="1" noChangeArrowheads="1"/>
          </p:cNvSpPr>
          <p:nvPr>
            <p:ph type="title"/>
          </p:nvPr>
        </p:nvSpPr>
        <p:spPr>
          <a:xfrm>
            <a:off x="457200" y="277813"/>
            <a:ext cx="8229600" cy="703262"/>
          </a:xfrm>
        </p:spPr>
        <p:txBody>
          <a:bodyPr/>
          <a:lstStyle/>
          <a:p>
            <a:pPr algn="ctr" eaLnBrk="1" hangingPunct="1"/>
            <a:r>
              <a:rPr lang="ru-RU" altLang="ru-RU" sz="3800" b="1"/>
              <a:t>Метод итераций.</a:t>
            </a:r>
          </a:p>
        </p:txBody>
      </p:sp>
      <p:sp>
        <p:nvSpPr>
          <p:cNvPr id="31747" name="Rectangle 3">
            <a:extLst>
              <a:ext uri="{FF2B5EF4-FFF2-40B4-BE49-F238E27FC236}">
                <a16:creationId xmlns:a16="http://schemas.microsoft.com/office/drawing/2014/main" id="{655735C9-5449-4664-964F-D8A94FB90966}"/>
              </a:ext>
            </a:extLst>
          </p:cNvPr>
          <p:cNvSpPr>
            <a:spLocks noGrp="1" noChangeArrowheads="1"/>
          </p:cNvSpPr>
          <p:nvPr>
            <p:ph type="body" idx="1"/>
          </p:nvPr>
        </p:nvSpPr>
        <p:spPr>
          <a:xfrm>
            <a:off x="457200" y="1125538"/>
            <a:ext cx="8229600" cy="5005387"/>
          </a:xfrm>
        </p:spPr>
        <p:txBody>
          <a:bodyPr/>
          <a:lstStyle/>
          <a:p>
            <a:pPr eaLnBrk="1" hangingPunct="1"/>
            <a:r>
              <a:rPr lang="ru-RU" altLang="ru-RU" sz="2600"/>
              <a:t>Пусть дано уравнение</a:t>
            </a:r>
            <a:endParaRPr lang="en-US" altLang="ru-RU" sz="2600"/>
          </a:p>
          <a:p>
            <a:pPr eaLnBrk="1" hangingPunct="1"/>
            <a:r>
              <a:rPr lang="en-US" altLang="ru-RU" sz="2600"/>
              <a:t>                                          (*)</a:t>
            </a:r>
            <a:endParaRPr lang="ru-RU" altLang="ru-RU" sz="2600"/>
          </a:p>
          <a:p>
            <a:pPr eaLnBrk="1" hangingPunct="1">
              <a:buFont typeface="Wingdings" panose="05000000000000000000" pitchFamily="2" charset="2"/>
              <a:buNone/>
            </a:pPr>
            <a:r>
              <a:rPr lang="en-US" altLang="ru-RU" sz="2600"/>
              <a:t>	</a:t>
            </a:r>
            <a:r>
              <a:rPr lang="ru-RU" altLang="ru-RU" sz="2600"/>
              <a:t>где  - </a:t>
            </a:r>
            <a:r>
              <a:rPr lang="en-US" altLang="ru-RU" sz="2600"/>
              <a:t>            </a:t>
            </a:r>
            <a:r>
              <a:rPr lang="ru-RU" altLang="ru-RU" sz="2600"/>
              <a:t>непрерывная функция на интервале </a:t>
            </a:r>
            <a:r>
              <a:rPr lang="en-US" altLang="ru-RU" sz="2600"/>
              <a:t>           		</a:t>
            </a:r>
            <a:r>
              <a:rPr lang="ru-RU" altLang="ru-RU" sz="2600"/>
              <a:t>, и нужно определить вещественные корни этого уравнения. Заменим уравнение (</a:t>
            </a:r>
            <a:r>
              <a:rPr lang="en-US" altLang="ru-RU" sz="2600"/>
              <a:t>*</a:t>
            </a:r>
            <a:r>
              <a:rPr lang="ru-RU" altLang="ru-RU" sz="2600"/>
              <a:t>) равносильным уравнением </a:t>
            </a:r>
          </a:p>
          <a:p>
            <a:pPr eaLnBrk="1" hangingPunct="1"/>
            <a:r>
              <a:rPr lang="ru-RU" altLang="ru-RU" sz="2600"/>
              <a:t>                                            (**)</a:t>
            </a:r>
            <a:endParaRPr lang="en-US" altLang="ru-RU" sz="2600"/>
          </a:p>
          <a:p>
            <a:pPr eaLnBrk="1" hangingPunct="1">
              <a:buFont typeface="Wingdings" panose="05000000000000000000" pitchFamily="2" charset="2"/>
              <a:buNone/>
            </a:pPr>
            <a:r>
              <a:rPr lang="en-US" altLang="ru-RU" sz="2600"/>
              <a:t>	</a:t>
            </a:r>
            <a:r>
              <a:rPr lang="ru-RU" altLang="ru-RU" sz="2600"/>
              <a:t>Например, положим</a:t>
            </a:r>
          </a:p>
          <a:p>
            <a:pPr eaLnBrk="1" hangingPunct="1"/>
            <a:r>
              <a:rPr lang="ru-RU" altLang="ru-RU" sz="2600"/>
              <a:t>                                                          (***)</a:t>
            </a:r>
            <a:endParaRPr lang="en-US" altLang="ru-RU" sz="2600"/>
          </a:p>
          <a:p>
            <a:pPr eaLnBrk="1" hangingPunct="1">
              <a:buFont typeface="Wingdings" panose="05000000000000000000" pitchFamily="2" charset="2"/>
              <a:buNone/>
            </a:pPr>
            <a:r>
              <a:rPr lang="ru-RU" altLang="ru-RU" sz="2600"/>
              <a:t>	где              - произвольная функция, не имеющая корней на интервале  или константа.</a:t>
            </a:r>
          </a:p>
        </p:txBody>
      </p:sp>
      <p:sp>
        <p:nvSpPr>
          <p:cNvPr id="31748" name="Rectangle 5">
            <a:extLst>
              <a:ext uri="{FF2B5EF4-FFF2-40B4-BE49-F238E27FC236}">
                <a16:creationId xmlns:a16="http://schemas.microsoft.com/office/drawing/2014/main" id="{ECC4D633-1992-4F4C-A992-70DC8CD4C4F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1749" name="Object 4">
            <a:extLst>
              <a:ext uri="{FF2B5EF4-FFF2-40B4-BE49-F238E27FC236}">
                <a16:creationId xmlns:a16="http://schemas.microsoft.com/office/drawing/2014/main" id="{4997AD17-775E-498B-B08C-84EA7E44DC55}"/>
              </a:ext>
            </a:extLst>
          </p:cNvPr>
          <p:cNvGraphicFramePr>
            <a:graphicFrameLocks noChangeAspect="1"/>
          </p:cNvGraphicFramePr>
          <p:nvPr/>
        </p:nvGraphicFramePr>
        <p:xfrm>
          <a:off x="2554288" y="1628775"/>
          <a:ext cx="1441450" cy="561975"/>
        </p:xfrm>
        <a:graphic>
          <a:graphicData uri="http://schemas.openxmlformats.org/presentationml/2006/ole">
            <mc:AlternateContent xmlns:mc="http://schemas.openxmlformats.org/markup-compatibility/2006">
              <mc:Choice xmlns:v="urn:schemas-microsoft-com:vml" Requires="v">
                <p:oleObj spid="_x0000_s31764" name="Формула" r:id="rId3" imgW="558558" imgH="215806" progId="Equation.3">
                  <p:embed/>
                </p:oleObj>
              </mc:Choice>
              <mc:Fallback>
                <p:oleObj name="Формула" r:id="rId3" imgW="558558"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4288" y="1628775"/>
                        <a:ext cx="14414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0" name="Rectangle 7">
            <a:extLst>
              <a:ext uri="{FF2B5EF4-FFF2-40B4-BE49-F238E27FC236}">
                <a16:creationId xmlns:a16="http://schemas.microsoft.com/office/drawing/2014/main" id="{059F95EF-49E9-4FD9-BB4C-D3C31566C4E8}"/>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1751" name="Object 6">
            <a:extLst>
              <a:ext uri="{FF2B5EF4-FFF2-40B4-BE49-F238E27FC236}">
                <a16:creationId xmlns:a16="http://schemas.microsoft.com/office/drawing/2014/main" id="{8F81F9AD-10F1-4339-B49A-77021598311D}"/>
              </a:ext>
            </a:extLst>
          </p:cNvPr>
          <p:cNvGraphicFramePr>
            <a:graphicFrameLocks noChangeAspect="1"/>
          </p:cNvGraphicFramePr>
          <p:nvPr/>
        </p:nvGraphicFramePr>
        <p:xfrm>
          <a:off x="1763713" y="2060575"/>
          <a:ext cx="936625" cy="615950"/>
        </p:xfrm>
        <a:graphic>
          <a:graphicData uri="http://schemas.openxmlformats.org/presentationml/2006/ole">
            <mc:AlternateContent xmlns:mc="http://schemas.openxmlformats.org/markup-compatibility/2006">
              <mc:Choice xmlns:v="urn:schemas-microsoft-com:vml" Requires="v">
                <p:oleObj spid="_x0000_s31765" name="Формула" r:id="rId5" imgW="330057" imgH="215806" progId="Equation.3">
                  <p:embed/>
                </p:oleObj>
              </mc:Choice>
              <mc:Fallback>
                <p:oleObj name="Формула" r:id="rId5" imgW="330057" imgH="215806"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3713" y="2060575"/>
                        <a:ext cx="93662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2" name="Rectangle 9">
            <a:extLst>
              <a:ext uri="{FF2B5EF4-FFF2-40B4-BE49-F238E27FC236}">
                <a16:creationId xmlns:a16="http://schemas.microsoft.com/office/drawing/2014/main" id="{21BD9C10-8F1E-4C0D-A446-B027DA77A475}"/>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1753" name="Object 8">
            <a:extLst>
              <a:ext uri="{FF2B5EF4-FFF2-40B4-BE49-F238E27FC236}">
                <a16:creationId xmlns:a16="http://schemas.microsoft.com/office/drawing/2014/main" id="{F5024523-7585-42D5-81EF-A36628DD9653}"/>
              </a:ext>
            </a:extLst>
          </p:cNvPr>
          <p:cNvGraphicFramePr>
            <a:graphicFrameLocks noChangeAspect="1"/>
          </p:cNvGraphicFramePr>
          <p:nvPr/>
        </p:nvGraphicFramePr>
        <p:xfrm>
          <a:off x="1260475" y="2501900"/>
          <a:ext cx="863600" cy="566738"/>
        </p:xfrm>
        <a:graphic>
          <a:graphicData uri="http://schemas.openxmlformats.org/presentationml/2006/ole">
            <mc:AlternateContent xmlns:mc="http://schemas.openxmlformats.org/markup-compatibility/2006">
              <mc:Choice xmlns:v="urn:schemas-microsoft-com:vml" Requires="v">
                <p:oleObj spid="_x0000_s31766" name="Формула" r:id="rId7" imgW="330057" imgH="215806" progId="Equation.3">
                  <p:embed/>
                </p:oleObj>
              </mc:Choice>
              <mc:Fallback>
                <p:oleObj name="Формула" r:id="rId7" imgW="330057" imgH="215806"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60475" y="2501900"/>
                        <a:ext cx="863600"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4" name="Rectangle 11">
            <a:extLst>
              <a:ext uri="{FF2B5EF4-FFF2-40B4-BE49-F238E27FC236}">
                <a16:creationId xmlns:a16="http://schemas.microsoft.com/office/drawing/2014/main" id="{7F853E5C-47FA-43F1-A31A-D4BA2C629C6A}"/>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1755" name="Object 10">
            <a:extLst>
              <a:ext uri="{FF2B5EF4-FFF2-40B4-BE49-F238E27FC236}">
                <a16:creationId xmlns:a16="http://schemas.microsoft.com/office/drawing/2014/main" id="{FC838F5F-273C-4303-9E9F-8F1A7A13B00E}"/>
              </a:ext>
            </a:extLst>
          </p:cNvPr>
          <p:cNvGraphicFramePr>
            <a:graphicFrameLocks noChangeAspect="1"/>
          </p:cNvGraphicFramePr>
          <p:nvPr/>
        </p:nvGraphicFramePr>
        <p:xfrm>
          <a:off x="2987675" y="3716338"/>
          <a:ext cx="1584325" cy="639762"/>
        </p:xfrm>
        <a:graphic>
          <a:graphicData uri="http://schemas.openxmlformats.org/presentationml/2006/ole">
            <mc:AlternateContent xmlns:mc="http://schemas.openxmlformats.org/markup-compatibility/2006">
              <mc:Choice xmlns:v="urn:schemas-microsoft-com:vml" Requires="v">
                <p:oleObj spid="_x0000_s31767" name="Формула" r:id="rId9" imgW="545626" imgH="215713" progId="Equation.3">
                  <p:embed/>
                </p:oleObj>
              </mc:Choice>
              <mc:Fallback>
                <p:oleObj name="Формула" r:id="rId9" imgW="545626" imgH="215713"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87675" y="3716338"/>
                        <a:ext cx="1584325"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6" name="Rectangle 13">
            <a:extLst>
              <a:ext uri="{FF2B5EF4-FFF2-40B4-BE49-F238E27FC236}">
                <a16:creationId xmlns:a16="http://schemas.microsoft.com/office/drawing/2014/main" id="{0B6133DF-332F-4E2D-94D6-4F2731DC745C}"/>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1757" name="Rectangle 15">
            <a:extLst>
              <a:ext uri="{FF2B5EF4-FFF2-40B4-BE49-F238E27FC236}">
                <a16:creationId xmlns:a16="http://schemas.microsoft.com/office/drawing/2014/main" id="{7D51774D-1BF6-4197-BC2A-E7E47BE2D7FC}"/>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1758" name="Object 14">
            <a:extLst>
              <a:ext uri="{FF2B5EF4-FFF2-40B4-BE49-F238E27FC236}">
                <a16:creationId xmlns:a16="http://schemas.microsoft.com/office/drawing/2014/main" id="{05AB4FF3-9C7A-4FD4-A90B-660D5BF17DA3}"/>
              </a:ext>
            </a:extLst>
          </p:cNvPr>
          <p:cNvGraphicFramePr>
            <a:graphicFrameLocks noChangeAspect="1"/>
          </p:cNvGraphicFramePr>
          <p:nvPr/>
        </p:nvGraphicFramePr>
        <p:xfrm>
          <a:off x="2195513" y="4581525"/>
          <a:ext cx="3529012" cy="619125"/>
        </p:xfrm>
        <a:graphic>
          <a:graphicData uri="http://schemas.openxmlformats.org/presentationml/2006/ole">
            <mc:AlternateContent xmlns:mc="http://schemas.openxmlformats.org/markup-compatibility/2006">
              <mc:Choice xmlns:v="urn:schemas-microsoft-com:vml" Requires="v">
                <p:oleObj spid="_x0000_s31768" name="Формула" r:id="rId11" imgW="1244060" imgH="215806" progId="Equation.3">
                  <p:embed/>
                </p:oleObj>
              </mc:Choice>
              <mc:Fallback>
                <p:oleObj name="Формула" r:id="rId11" imgW="1244060" imgH="215806" progId="Equation.3">
                  <p:embed/>
                  <p:pic>
                    <p:nvPicPr>
                      <p:cNvPr id="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95513" y="4581525"/>
                        <a:ext cx="352901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59" name="Rectangle 17">
            <a:extLst>
              <a:ext uri="{FF2B5EF4-FFF2-40B4-BE49-F238E27FC236}">
                <a16:creationId xmlns:a16="http://schemas.microsoft.com/office/drawing/2014/main" id="{C7920993-99A9-4250-A807-7D9164603749}"/>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1760" name="Object 16">
            <a:extLst>
              <a:ext uri="{FF2B5EF4-FFF2-40B4-BE49-F238E27FC236}">
                <a16:creationId xmlns:a16="http://schemas.microsoft.com/office/drawing/2014/main" id="{F2FB82B8-7093-45B0-97BE-BB5C36656633}"/>
              </a:ext>
            </a:extLst>
          </p:cNvPr>
          <p:cNvGraphicFramePr>
            <a:graphicFrameLocks noChangeAspect="1"/>
          </p:cNvGraphicFramePr>
          <p:nvPr/>
        </p:nvGraphicFramePr>
        <p:xfrm>
          <a:off x="1403350" y="5103813"/>
          <a:ext cx="865188" cy="601662"/>
        </p:xfrm>
        <a:graphic>
          <a:graphicData uri="http://schemas.openxmlformats.org/presentationml/2006/ole">
            <mc:AlternateContent xmlns:mc="http://schemas.openxmlformats.org/markup-compatibility/2006">
              <mc:Choice xmlns:v="urn:schemas-microsoft-com:vml" Requires="v">
                <p:oleObj spid="_x0000_s31769" name="Формула" r:id="rId13" imgW="317087" imgH="215619" progId="Equation.3">
                  <p:embed/>
                </p:oleObj>
              </mc:Choice>
              <mc:Fallback>
                <p:oleObj name="Формула" r:id="rId13" imgW="317087" imgH="215619" progId="Equation.3">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03350" y="5103813"/>
                        <a:ext cx="865188"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61" name="Rectangle 18">
            <a:extLst>
              <a:ext uri="{FF2B5EF4-FFF2-40B4-BE49-F238E27FC236}">
                <a16:creationId xmlns:a16="http://schemas.microsoft.com/office/drawing/2014/main" id="{EBD94418-3BFE-4E8B-906F-E11546763E20}"/>
              </a:ext>
            </a:extLst>
          </p:cNvPr>
          <p:cNvSpPr>
            <a:spLocks noChangeArrowheads="1"/>
          </p:cNvSpPr>
          <p:nvPr/>
        </p:nvSpPr>
        <p:spPr bwMode="auto">
          <a:xfrm>
            <a:off x="2484438" y="1628775"/>
            <a:ext cx="1727200" cy="576263"/>
          </a:xfrm>
          <a:prstGeom prst="rect">
            <a:avLst/>
          </a:prstGeom>
          <a:solidFill>
            <a:srgbClr val="99FF66">
              <a:alpha val="12157"/>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1762" name="Rectangle 19">
            <a:extLst>
              <a:ext uri="{FF2B5EF4-FFF2-40B4-BE49-F238E27FC236}">
                <a16:creationId xmlns:a16="http://schemas.microsoft.com/office/drawing/2014/main" id="{E6337E29-4ADD-4715-8CDE-A5D9B1942683}"/>
              </a:ext>
            </a:extLst>
          </p:cNvPr>
          <p:cNvSpPr>
            <a:spLocks noChangeArrowheads="1"/>
          </p:cNvSpPr>
          <p:nvPr/>
        </p:nvSpPr>
        <p:spPr bwMode="auto">
          <a:xfrm>
            <a:off x="2916238" y="3716338"/>
            <a:ext cx="2016125" cy="576262"/>
          </a:xfrm>
          <a:prstGeom prst="rect">
            <a:avLst/>
          </a:prstGeom>
          <a:solidFill>
            <a:srgbClr val="99FF66">
              <a:alpha val="16862"/>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1763" name="Rectangle 21">
            <a:extLst>
              <a:ext uri="{FF2B5EF4-FFF2-40B4-BE49-F238E27FC236}">
                <a16:creationId xmlns:a16="http://schemas.microsoft.com/office/drawing/2014/main" id="{C88FEB3C-F744-481E-BC48-151E49C491D0}"/>
              </a:ext>
            </a:extLst>
          </p:cNvPr>
          <p:cNvSpPr>
            <a:spLocks noChangeArrowheads="1"/>
          </p:cNvSpPr>
          <p:nvPr/>
        </p:nvSpPr>
        <p:spPr bwMode="auto">
          <a:xfrm>
            <a:off x="2124075" y="4652963"/>
            <a:ext cx="3671888" cy="647700"/>
          </a:xfrm>
          <a:prstGeom prst="rect">
            <a:avLst/>
          </a:prstGeom>
          <a:solidFill>
            <a:srgbClr val="FF99FF">
              <a:alpha val="1803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a:extLst>
              <a:ext uri="{FF2B5EF4-FFF2-40B4-BE49-F238E27FC236}">
                <a16:creationId xmlns:a16="http://schemas.microsoft.com/office/drawing/2014/main" id="{08817F19-00C5-4C9E-A8A5-D8D413455AC0}"/>
              </a:ext>
            </a:extLst>
          </p:cNvPr>
          <p:cNvSpPr>
            <a:spLocks noGrp="1" noChangeArrowheads="1"/>
          </p:cNvSpPr>
          <p:nvPr>
            <p:ph type="body" idx="1"/>
          </p:nvPr>
        </p:nvSpPr>
        <p:spPr>
          <a:xfrm>
            <a:off x="457200" y="333375"/>
            <a:ext cx="8229600" cy="5797550"/>
          </a:xfrm>
          <a:noFill/>
        </p:spPr>
        <p:txBody>
          <a:bodyPr/>
          <a:lstStyle/>
          <a:p>
            <a:pPr eaLnBrk="1" hangingPunct="1">
              <a:lnSpc>
                <a:spcPct val="90000"/>
              </a:lnSpc>
            </a:pPr>
            <a:r>
              <a:rPr lang="ru-RU" altLang="ru-RU" sz="2600"/>
              <a:t>выбираем грубое приближение значения  корня</a:t>
            </a:r>
          </a:p>
          <a:p>
            <a:pPr eaLnBrk="1" hangingPunct="1">
              <a:lnSpc>
                <a:spcPct val="90000"/>
              </a:lnSpc>
              <a:buFont typeface="Wingdings" panose="05000000000000000000" pitchFamily="2" charset="2"/>
              <a:buNone/>
            </a:pPr>
            <a:r>
              <a:rPr lang="ru-RU" altLang="ru-RU" sz="2600"/>
              <a:t>		 и подставляем его в правую часть уравнения (**). При этом получаем некоторое число</a:t>
            </a:r>
          </a:p>
          <a:p>
            <a:pPr eaLnBrk="1" hangingPunct="1">
              <a:lnSpc>
                <a:spcPct val="90000"/>
              </a:lnSpc>
            </a:pPr>
            <a:endParaRPr lang="ru-RU" altLang="ru-RU" sz="2600"/>
          </a:p>
          <a:p>
            <a:pPr eaLnBrk="1" hangingPunct="1">
              <a:lnSpc>
                <a:spcPct val="90000"/>
              </a:lnSpc>
            </a:pPr>
            <a:r>
              <a:rPr lang="ru-RU" altLang="ru-RU" sz="2600"/>
              <a:t>Далее процесс продолжается ,получаем последовательность чисел</a:t>
            </a:r>
          </a:p>
          <a:p>
            <a:pPr eaLnBrk="1" hangingPunct="1">
              <a:lnSpc>
                <a:spcPct val="90000"/>
              </a:lnSpc>
            </a:pPr>
            <a:r>
              <a:rPr lang="ru-RU" altLang="ru-RU" sz="2600"/>
              <a:t>                  </a:t>
            </a:r>
          </a:p>
          <a:p>
            <a:pPr eaLnBrk="1" hangingPunct="1">
              <a:lnSpc>
                <a:spcPct val="90000"/>
              </a:lnSpc>
            </a:pPr>
            <a:r>
              <a:rPr lang="ru-RU" altLang="ru-RU" sz="2600"/>
              <a:t>Если эта последовательность сходится, то</a:t>
            </a:r>
          </a:p>
          <a:p>
            <a:pPr eaLnBrk="1" hangingPunct="1">
              <a:lnSpc>
                <a:spcPct val="90000"/>
              </a:lnSpc>
            </a:pPr>
            <a:endParaRPr lang="ru-RU" altLang="ru-RU" sz="2600"/>
          </a:p>
          <a:p>
            <a:pPr eaLnBrk="1" hangingPunct="1">
              <a:lnSpc>
                <a:spcPct val="90000"/>
              </a:lnSpc>
            </a:pPr>
            <a:endParaRPr lang="ru-RU" altLang="ru-RU" sz="2600"/>
          </a:p>
          <a:p>
            <a:pPr eaLnBrk="1" hangingPunct="1">
              <a:lnSpc>
                <a:spcPct val="90000"/>
              </a:lnSpc>
            </a:pPr>
            <a:r>
              <a:rPr lang="ru-RU" altLang="ru-RU" sz="2600"/>
              <a:t>Предел, является корнем уравнения (*)</a:t>
            </a:r>
          </a:p>
        </p:txBody>
      </p:sp>
      <p:sp>
        <p:nvSpPr>
          <p:cNvPr id="32771" name="Rectangle 7">
            <a:extLst>
              <a:ext uri="{FF2B5EF4-FFF2-40B4-BE49-F238E27FC236}">
                <a16:creationId xmlns:a16="http://schemas.microsoft.com/office/drawing/2014/main" id="{33647052-FBBC-4E0E-BFD5-BDF48A3C65C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2772" name="Object 6">
            <a:extLst>
              <a:ext uri="{FF2B5EF4-FFF2-40B4-BE49-F238E27FC236}">
                <a16:creationId xmlns:a16="http://schemas.microsoft.com/office/drawing/2014/main" id="{18BD6ECA-C23E-4713-ADF6-DA06D478596C}"/>
              </a:ext>
            </a:extLst>
          </p:cNvPr>
          <p:cNvGraphicFramePr>
            <a:graphicFrameLocks noChangeAspect="1"/>
          </p:cNvGraphicFramePr>
          <p:nvPr/>
        </p:nvGraphicFramePr>
        <p:xfrm>
          <a:off x="900113" y="620713"/>
          <a:ext cx="569912" cy="720725"/>
        </p:xfrm>
        <a:graphic>
          <a:graphicData uri="http://schemas.openxmlformats.org/presentationml/2006/ole">
            <mc:AlternateContent xmlns:mc="http://schemas.openxmlformats.org/markup-compatibility/2006">
              <mc:Choice xmlns:v="urn:schemas-microsoft-com:vml" Requires="v">
                <p:oleObj spid="_x0000_s32783" name="Формула" r:id="rId3" imgW="177646" imgH="228402" progId="Equation.3">
                  <p:embed/>
                </p:oleObj>
              </mc:Choice>
              <mc:Fallback>
                <p:oleObj name="Формула" r:id="rId3" imgW="177646" imgH="228402"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620713"/>
                        <a:ext cx="56991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3" name="Rectangle 9">
            <a:extLst>
              <a:ext uri="{FF2B5EF4-FFF2-40B4-BE49-F238E27FC236}">
                <a16:creationId xmlns:a16="http://schemas.microsoft.com/office/drawing/2014/main" id="{9B096CBA-228D-4F4F-8C90-34C024E2DEC1}"/>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2774" name="Object 8">
            <a:extLst>
              <a:ext uri="{FF2B5EF4-FFF2-40B4-BE49-F238E27FC236}">
                <a16:creationId xmlns:a16="http://schemas.microsoft.com/office/drawing/2014/main" id="{0B74EEED-759B-43F6-85CF-7B29658547AD}"/>
              </a:ext>
            </a:extLst>
          </p:cNvPr>
          <p:cNvGraphicFramePr>
            <a:graphicFrameLocks noChangeAspect="1"/>
          </p:cNvGraphicFramePr>
          <p:nvPr/>
        </p:nvGraphicFramePr>
        <p:xfrm>
          <a:off x="2771775" y="1412875"/>
          <a:ext cx="1871663" cy="633413"/>
        </p:xfrm>
        <a:graphic>
          <a:graphicData uri="http://schemas.openxmlformats.org/presentationml/2006/ole">
            <mc:AlternateContent xmlns:mc="http://schemas.openxmlformats.org/markup-compatibility/2006">
              <mc:Choice xmlns:v="urn:schemas-microsoft-com:vml" Requires="v">
                <p:oleObj spid="_x0000_s32784" name="Формула" r:id="rId5" imgW="672808" imgH="228501" progId="Equation.3">
                  <p:embed/>
                </p:oleObj>
              </mc:Choice>
              <mc:Fallback>
                <p:oleObj name="Формула" r:id="rId5" imgW="672808" imgH="228501"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775" y="1412875"/>
                        <a:ext cx="1871663"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5" name="Rectangle 11">
            <a:extLst>
              <a:ext uri="{FF2B5EF4-FFF2-40B4-BE49-F238E27FC236}">
                <a16:creationId xmlns:a16="http://schemas.microsoft.com/office/drawing/2014/main" id="{25C245AA-15D6-435D-A977-E883C87F71D3}"/>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2776" name="Object 10">
            <a:extLst>
              <a:ext uri="{FF2B5EF4-FFF2-40B4-BE49-F238E27FC236}">
                <a16:creationId xmlns:a16="http://schemas.microsoft.com/office/drawing/2014/main" id="{339F6196-308D-4674-8D84-916F6D4DBEE4}"/>
              </a:ext>
            </a:extLst>
          </p:cNvPr>
          <p:cNvGraphicFramePr>
            <a:graphicFrameLocks noChangeAspect="1"/>
          </p:cNvGraphicFramePr>
          <p:nvPr/>
        </p:nvGraphicFramePr>
        <p:xfrm>
          <a:off x="1979613" y="2692400"/>
          <a:ext cx="2087562" cy="619125"/>
        </p:xfrm>
        <a:graphic>
          <a:graphicData uri="http://schemas.openxmlformats.org/presentationml/2006/ole">
            <mc:AlternateContent xmlns:mc="http://schemas.openxmlformats.org/markup-compatibility/2006">
              <mc:Choice xmlns:v="urn:schemas-microsoft-com:vml" Requires="v">
                <p:oleObj spid="_x0000_s32785" name="Формула" r:id="rId7" imgW="774364" imgH="228501" progId="Equation.3">
                  <p:embed/>
                </p:oleObj>
              </mc:Choice>
              <mc:Fallback>
                <p:oleObj name="Формула" r:id="rId7" imgW="774364" imgH="228501"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613" y="2692400"/>
                        <a:ext cx="208756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7" name="Rectangle 13">
            <a:extLst>
              <a:ext uri="{FF2B5EF4-FFF2-40B4-BE49-F238E27FC236}">
                <a16:creationId xmlns:a16="http://schemas.microsoft.com/office/drawing/2014/main" id="{A2765293-F4EF-4A6B-8373-38383DA2E755}"/>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2778" name="Object 12">
            <a:extLst>
              <a:ext uri="{FF2B5EF4-FFF2-40B4-BE49-F238E27FC236}">
                <a16:creationId xmlns:a16="http://schemas.microsoft.com/office/drawing/2014/main" id="{FFD9ED60-19FA-4B6E-A057-4488A1522C65}"/>
              </a:ext>
            </a:extLst>
          </p:cNvPr>
          <p:cNvGraphicFramePr>
            <a:graphicFrameLocks noChangeAspect="1"/>
          </p:cNvGraphicFramePr>
          <p:nvPr/>
        </p:nvGraphicFramePr>
        <p:xfrm>
          <a:off x="4572000" y="2703513"/>
          <a:ext cx="1944688" cy="568325"/>
        </p:xfrm>
        <a:graphic>
          <a:graphicData uri="http://schemas.openxmlformats.org/presentationml/2006/ole">
            <mc:AlternateContent xmlns:mc="http://schemas.openxmlformats.org/markup-compatibility/2006">
              <mc:Choice xmlns:v="urn:schemas-microsoft-com:vml" Requires="v">
                <p:oleObj spid="_x0000_s32786" name="Формула" r:id="rId9" imgW="685800" imgH="203200" progId="Equation.3">
                  <p:embed/>
                </p:oleObj>
              </mc:Choice>
              <mc:Fallback>
                <p:oleObj name="Формула" r:id="rId9" imgW="685800" imgH="2032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2000" y="2703513"/>
                        <a:ext cx="1944688"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9" name="Rectangle 15">
            <a:extLst>
              <a:ext uri="{FF2B5EF4-FFF2-40B4-BE49-F238E27FC236}">
                <a16:creationId xmlns:a16="http://schemas.microsoft.com/office/drawing/2014/main" id="{35D96C69-4AFE-4DEE-AB9B-2834A94AD8CA}"/>
              </a:ext>
            </a:extLst>
          </p:cNvPr>
          <p:cNvSpPr>
            <a:spLocks noChangeArrowheads="1"/>
          </p:cNvSpPr>
          <p:nvPr/>
        </p:nvSpPr>
        <p:spPr bwMode="auto">
          <a:xfrm>
            <a:off x="0" y="32908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2780" name="Object 14">
            <a:extLst>
              <a:ext uri="{FF2B5EF4-FFF2-40B4-BE49-F238E27FC236}">
                <a16:creationId xmlns:a16="http://schemas.microsoft.com/office/drawing/2014/main" id="{7854B8FE-EEA5-4632-BE48-1CCEDF581C5E}"/>
              </a:ext>
            </a:extLst>
          </p:cNvPr>
          <p:cNvGraphicFramePr>
            <a:graphicFrameLocks noChangeAspect="1"/>
          </p:cNvGraphicFramePr>
          <p:nvPr/>
        </p:nvGraphicFramePr>
        <p:xfrm>
          <a:off x="1763713" y="3644900"/>
          <a:ext cx="3168650" cy="714375"/>
        </p:xfrm>
        <a:graphic>
          <a:graphicData uri="http://schemas.openxmlformats.org/presentationml/2006/ole">
            <mc:AlternateContent xmlns:mc="http://schemas.openxmlformats.org/markup-compatibility/2006">
              <mc:Choice xmlns:v="urn:schemas-microsoft-com:vml" Requires="v">
                <p:oleObj spid="_x0000_s32787" name="Формула" r:id="rId11" imgW="1231366" imgH="279279" progId="Equation.3">
                  <p:embed/>
                </p:oleObj>
              </mc:Choice>
              <mc:Fallback>
                <p:oleObj name="Формула" r:id="rId11" imgW="1231366" imgH="279279" progId="Equation.3">
                  <p:embed/>
                  <p:pic>
                    <p:nvPicPr>
                      <p:cNvPr id="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3713" y="3644900"/>
                        <a:ext cx="316865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81" name="Rectangle 17">
            <a:extLst>
              <a:ext uri="{FF2B5EF4-FFF2-40B4-BE49-F238E27FC236}">
                <a16:creationId xmlns:a16="http://schemas.microsoft.com/office/drawing/2014/main" id="{594DCC5C-CD5A-4DD6-944C-634D7613D187}"/>
              </a:ext>
            </a:extLst>
          </p:cNvPr>
          <p:cNvSpPr>
            <a:spLocks noChangeArrowheads="1"/>
          </p:cNvSpPr>
          <p:nvPr/>
        </p:nvSpPr>
        <p:spPr bwMode="auto">
          <a:xfrm>
            <a:off x="0" y="32908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2782" name="Object 16">
            <a:extLst>
              <a:ext uri="{FF2B5EF4-FFF2-40B4-BE49-F238E27FC236}">
                <a16:creationId xmlns:a16="http://schemas.microsoft.com/office/drawing/2014/main" id="{1592A345-CA42-4073-9E45-49D84CBED408}"/>
              </a:ext>
            </a:extLst>
          </p:cNvPr>
          <p:cNvGraphicFramePr>
            <a:graphicFrameLocks noChangeAspect="1"/>
          </p:cNvGraphicFramePr>
          <p:nvPr/>
        </p:nvGraphicFramePr>
        <p:xfrm>
          <a:off x="2195513" y="4941888"/>
          <a:ext cx="2160587" cy="922337"/>
        </p:xfrm>
        <a:graphic>
          <a:graphicData uri="http://schemas.openxmlformats.org/presentationml/2006/ole">
            <mc:AlternateContent xmlns:mc="http://schemas.openxmlformats.org/markup-compatibility/2006">
              <mc:Choice xmlns:v="urn:schemas-microsoft-com:vml" Requires="v">
                <p:oleObj spid="_x0000_s32788" name="Формула" r:id="rId13" imgW="647700" imgH="279400" progId="Equation.3">
                  <p:embed/>
                </p:oleObj>
              </mc:Choice>
              <mc:Fallback>
                <p:oleObj name="Формула" r:id="rId13" imgW="647700" imgH="279400" progId="Equation.3">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95513" y="4941888"/>
                        <a:ext cx="216058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3C91814-42C1-461A-94F4-B91BD041BBB7}"/>
              </a:ext>
            </a:extLst>
          </p:cNvPr>
          <p:cNvSpPr>
            <a:spLocks noGrp="1" noChangeArrowheads="1"/>
          </p:cNvSpPr>
          <p:nvPr>
            <p:ph type="title"/>
          </p:nvPr>
        </p:nvSpPr>
        <p:spPr/>
        <p:txBody>
          <a:bodyPr/>
          <a:lstStyle/>
          <a:p>
            <a:pPr algn="ctr" eaLnBrk="1" hangingPunct="1"/>
            <a:r>
              <a:rPr lang="ru-RU" altLang="ru-RU" sz="3800"/>
              <a:t>Итерационный метод</a:t>
            </a:r>
          </a:p>
        </p:txBody>
      </p:sp>
      <p:sp>
        <p:nvSpPr>
          <p:cNvPr id="33795" name="AutoShape 6">
            <a:extLst>
              <a:ext uri="{FF2B5EF4-FFF2-40B4-BE49-F238E27FC236}">
                <a16:creationId xmlns:a16="http://schemas.microsoft.com/office/drawing/2014/main" id="{9255C996-799D-4DC3-8DF0-DF4253AE6C05}"/>
              </a:ext>
            </a:extLst>
          </p:cNvPr>
          <p:cNvSpPr>
            <a:spLocks noChangeAspect="1" noChangeArrowheads="1"/>
          </p:cNvSpPr>
          <p:nvPr/>
        </p:nvSpPr>
        <p:spPr bwMode="auto">
          <a:xfrm>
            <a:off x="827088" y="1196975"/>
            <a:ext cx="763270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3796" name="Line 7">
            <a:extLst>
              <a:ext uri="{FF2B5EF4-FFF2-40B4-BE49-F238E27FC236}">
                <a16:creationId xmlns:a16="http://schemas.microsoft.com/office/drawing/2014/main" id="{64EFE80F-283B-459E-8FF6-B7AF3976D652}"/>
              </a:ext>
            </a:extLst>
          </p:cNvPr>
          <p:cNvSpPr>
            <a:spLocks noChangeShapeType="1"/>
          </p:cNvSpPr>
          <p:nvPr/>
        </p:nvSpPr>
        <p:spPr bwMode="auto">
          <a:xfrm>
            <a:off x="1457325" y="1333500"/>
            <a:ext cx="0" cy="465772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3797" name="Line 8">
            <a:extLst>
              <a:ext uri="{FF2B5EF4-FFF2-40B4-BE49-F238E27FC236}">
                <a16:creationId xmlns:a16="http://schemas.microsoft.com/office/drawing/2014/main" id="{5D67930E-AF16-432E-9B44-73A3CB3AD4BB}"/>
              </a:ext>
            </a:extLst>
          </p:cNvPr>
          <p:cNvSpPr>
            <a:spLocks noChangeShapeType="1"/>
          </p:cNvSpPr>
          <p:nvPr/>
        </p:nvSpPr>
        <p:spPr bwMode="auto">
          <a:xfrm>
            <a:off x="1441450" y="5319713"/>
            <a:ext cx="5260975" cy="1587"/>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3798" name="Line 9">
            <a:extLst>
              <a:ext uri="{FF2B5EF4-FFF2-40B4-BE49-F238E27FC236}">
                <a16:creationId xmlns:a16="http://schemas.microsoft.com/office/drawing/2014/main" id="{51287ED9-EFAC-4E4D-B48C-A90F339F9CCB}"/>
              </a:ext>
            </a:extLst>
          </p:cNvPr>
          <p:cNvSpPr>
            <a:spLocks noChangeShapeType="1"/>
          </p:cNvSpPr>
          <p:nvPr/>
        </p:nvSpPr>
        <p:spPr bwMode="auto">
          <a:xfrm rot="-2700000">
            <a:off x="687388" y="3006725"/>
            <a:ext cx="6265862" cy="419100"/>
          </a:xfrm>
          <a:prstGeom prst="line">
            <a:avLst/>
          </a:prstGeom>
          <a:noFill/>
          <a:ln w="19050">
            <a:solidFill>
              <a:srgbClr val="0000FF"/>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3799" name="Freeform 10">
            <a:extLst>
              <a:ext uri="{FF2B5EF4-FFF2-40B4-BE49-F238E27FC236}">
                <a16:creationId xmlns:a16="http://schemas.microsoft.com/office/drawing/2014/main" id="{9D01E429-9E12-42D1-8F4F-66C18688DDE4}"/>
              </a:ext>
            </a:extLst>
          </p:cNvPr>
          <p:cNvSpPr>
            <a:spLocks/>
          </p:cNvSpPr>
          <p:nvPr/>
        </p:nvSpPr>
        <p:spPr bwMode="auto">
          <a:xfrm>
            <a:off x="1900238" y="2663825"/>
            <a:ext cx="4435475" cy="2217738"/>
          </a:xfrm>
          <a:custGeom>
            <a:avLst/>
            <a:gdLst>
              <a:gd name="T0" fmla="*/ 0 w 3600"/>
              <a:gd name="T1" fmla="*/ 2217738 h 1800"/>
              <a:gd name="T2" fmla="*/ 1108869 w 3600"/>
              <a:gd name="T3" fmla="*/ 1995964 h 1800"/>
              <a:gd name="T4" fmla="*/ 2217738 w 3600"/>
              <a:gd name="T5" fmla="*/ 1552417 h 1800"/>
              <a:gd name="T6" fmla="*/ 3326606 w 3600"/>
              <a:gd name="T7" fmla="*/ 887095 h 1800"/>
              <a:gd name="T8" fmla="*/ 4435475 w 3600"/>
              <a:gd name="T9" fmla="*/ 0 h 18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00" h="1800">
                <a:moveTo>
                  <a:pt x="0" y="1800"/>
                </a:moveTo>
                <a:cubicBezTo>
                  <a:pt x="300" y="1755"/>
                  <a:pt x="600" y="1710"/>
                  <a:pt x="900" y="1620"/>
                </a:cubicBezTo>
                <a:cubicBezTo>
                  <a:pt x="1200" y="1530"/>
                  <a:pt x="1500" y="1410"/>
                  <a:pt x="1800" y="1260"/>
                </a:cubicBezTo>
                <a:cubicBezTo>
                  <a:pt x="2100" y="1110"/>
                  <a:pt x="2400" y="930"/>
                  <a:pt x="2700" y="720"/>
                </a:cubicBezTo>
                <a:cubicBezTo>
                  <a:pt x="3000" y="510"/>
                  <a:pt x="3450" y="120"/>
                  <a:pt x="3600" y="0"/>
                </a:cubicBezTo>
              </a:path>
            </a:pathLst>
          </a:custGeom>
          <a:noFill/>
          <a:ln w="19050"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77835" name="Line 11">
            <a:extLst>
              <a:ext uri="{FF2B5EF4-FFF2-40B4-BE49-F238E27FC236}">
                <a16:creationId xmlns:a16="http://schemas.microsoft.com/office/drawing/2014/main" id="{51632020-257E-42E5-8E2D-8A334ADBDFC7}"/>
              </a:ext>
            </a:extLst>
          </p:cNvPr>
          <p:cNvSpPr>
            <a:spLocks noChangeShapeType="1"/>
          </p:cNvSpPr>
          <p:nvPr/>
        </p:nvSpPr>
        <p:spPr bwMode="auto">
          <a:xfrm flipV="1">
            <a:off x="6113463" y="2847975"/>
            <a:ext cx="1587" cy="2479675"/>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ru-RU"/>
          </a:p>
        </p:txBody>
      </p:sp>
      <p:sp>
        <p:nvSpPr>
          <p:cNvPr id="77836" name="Line 12">
            <a:extLst>
              <a:ext uri="{FF2B5EF4-FFF2-40B4-BE49-F238E27FC236}">
                <a16:creationId xmlns:a16="http://schemas.microsoft.com/office/drawing/2014/main" id="{81A73A75-D447-44F3-BC7E-3C07016322B6}"/>
              </a:ext>
            </a:extLst>
          </p:cNvPr>
          <p:cNvSpPr>
            <a:spLocks noChangeShapeType="1"/>
          </p:cNvSpPr>
          <p:nvPr/>
        </p:nvSpPr>
        <p:spPr bwMode="auto">
          <a:xfrm flipH="1">
            <a:off x="4356100" y="2871788"/>
            <a:ext cx="1816100" cy="0"/>
          </a:xfrm>
          <a:prstGeom prst="line">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77837" name="Line 13">
            <a:extLst>
              <a:ext uri="{FF2B5EF4-FFF2-40B4-BE49-F238E27FC236}">
                <a16:creationId xmlns:a16="http://schemas.microsoft.com/office/drawing/2014/main" id="{CFD61EBA-00DC-473B-89A8-EB54808828E5}"/>
              </a:ext>
            </a:extLst>
          </p:cNvPr>
          <p:cNvSpPr>
            <a:spLocks noChangeShapeType="1"/>
          </p:cNvSpPr>
          <p:nvPr/>
        </p:nvSpPr>
        <p:spPr bwMode="auto">
          <a:xfrm>
            <a:off x="4246563" y="2852738"/>
            <a:ext cx="1587" cy="243840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ru-RU"/>
          </a:p>
        </p:txBody>
      </p:sp>
      <p:sp>
        <p:nvSpPr>
          <p:cNvPr id="77838" name="Line 14">
            <a:extLst>
              <a:ext uri="{FF2B5EF4-FFF2-40B4-BE49-F238E27FC236}">
                <a16:creationId xmlns:a16="http://schemas.microsoft.com/office/drawing/2014/main" id="{2FDEA2F0-18C6-42FC-A316-FD280D427363}"/>
              </a:ext>
            </a:extLst>
          </p:cNvPr>
          <p:cNvSpPr>
            <a:spLocks noChangeShapeType="1"/>
          </p:cNvSpPr>
          <p:nvPr/>
        </p:nvSpPr>
        <p:spPr bwMode="auto">
          <a:xfrm flipH="1">
            <a:off x="2843213" y="4149725"/>
            <a:ext cx="1336675" cy="0"/>
          </a:xfrm>
          <a:prstGeom prst="line">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77839" name="Line 15">
            <a:extLst>
              <a:ext uri="{FF2B5EF4-FFF2-40B4-BE49-F238E27FC236}">
                <a16:creationId xmlns:a16="http://schemas.microsoft.com/office/drawing/2014/main" id="{2BDCE7C8-76E3-4CE4-9462-ED4437C81064}"/>
              </a:ext>
            </a:extLst>
          </p:cNvPr>
          <p:cNvSpPr>
            <a:spLocks noChangeShapeType="1"/>
          </p:cNvSpPr>
          <p:nvPr/>
        </p:nvSpPr>
        <p:spPr bwMode="auto">
          <a:xfrm>
            <a:off x="2771775" y="4149725"/>
            <a:ext cx="1588" cy="1108075"/>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ru-RU"/>
          </a:p>
        </p:txBody>
      </p:sp>
      <p:sp>
        <p:nvSpPr>
          <p:cNvPr id="77840" name="Line 16">
            <a:extLst>
              <a:ext uri="{FF2B5EF4-FFF2-40B4-BE49-F238E27FC236}">
                <a16:creationId xmlns:a16="http://schemas.microsoft.com/office/drawing/2014/main" id="{368AE661-2406-4038-B3FE-5A4C0AC768AA}"/>
              </a:ext>
            </a:extLst>
          </p:cNvPr>
          <p:cNvSpPr>
            <a:spLocks noChangeShapeType="1"/>
          </p:cNvSpPr>
          <p:nvPr/>
        </p:nvSpPr>
        <p:spPr bwMode="auto">
          <a:xfrm flipH="1">
            <a:off x="2195513" y="4724400"/>
            <a:ext cx="665162" cy="1588"/>
          </a:xfrm>
          <a:prstGeom prst="line">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77841" name="Line 17">
            <a:extLst>
              <a:ext uri="{FF2B5EF4-FFF2-40B4-BE49-F238E27FC236}">
                <a16:creationId xmlns:a16="http://schemas.microsoft.com/office/drawing/2014/main" id="{806DAA6C-763C-4BAC-85C7-BFA956F7D727}"/>
              </a:ext>
            </a:extLst>
          </p:cNvPr>
          <p:cNvSpPr>
            <a:spLocks noChangeShapeType="1"/>
          </p:cNvSpPr>
          <p:nvPr/>
        </p:nvSpPr>
        <p:spPr bwMode="auto">
          <a:xfrm>
            <a:off x="2122488" y="4660900"/>
            <a:ext cx="0" cy="663575"/>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ru-RU"/>
          </a:p>
        </p:txBody>
      </p:sp>
      <p:sp>
        <p:nvSpPr>
          <p:cNvPr id="77842" name="Oval 18">
            <a:extLst>
              <a:ext uri="{FF2B5EF4-FFF2-40B4-BE49-F238E27FC236}">
                <a16:creationId xmlns:a16="http://schemas.microsoft.com/office/drawing/2014/main" id="{0002ADC1-012D-4189-A703-E6737FFEC905}"/>
              </a:ext>
            </a:extLst>
          </p:cNvPr>
          <p:cNvSpPr>
            <a:spLocks noChangeArrowheads="1"/>
          </p:cNvSpPr>
          <p:nvPr/>
        </p:nvSpPr>
        <p:spPr bwMode="auto">
          <a:xfrm>
            <a:off x="6043613" y="2801938"/>
            <a:ext cx="139700" cy="138112"/>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43" name="Oval 19">
            <a:extLst>
              <a:ext uri="{FF2B5EF4-FFF2-40B4-BE49-F238E27FC236}">
                <a16:creationId xmlns:a16="http://schemas.microsoft.com/office/drawing/2014/main" id="{93C106EF-3ADF-47C5-A18D-7ADA3FB0BE42}"/>
              </a:ext>
            </a:extLst>
          </p:cNvPr>
          <p:cNvSpPr>
            <a:spLocks noChangeArrowheads="1"/>
          </p:cNvSpPr>
          <p:nvPr/>
        </p:nvSpPr>
        <p:spPr bwMode="auto">
          <a:xfrm>
            <a:off x="4173538" y="4089400"/>
            <a:ext cx="139700" cy="139700"/>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44" name="Oval 20">
            <a:extLst>
              <a:ext uri="{FF2B5EF4-FFF2-40B4-BE49-F238E27FC236}">
                <a16:creationId xmlns:a16="http://schemas.microsoft.com/office/drawing/2014/main" id="{E75D94BE-25A0-4D5B-A235-9FFB4E7683D3}"/>
              </a:ext>
            </a:extLst>
          </p:cNvPr>
          <p:cNvSpPr>
            <a:spLocks noChangeArrowheads="1"/>
          </p:cNvSpPr>
          <p:nvPr/>
        </p:nvSpPr>
        <p:spPr bwMode="auto">
          <a:xfrm>
            <a:off x="2711450" y="4660900"/>
            <a:ext cx="139700" cy="138113"/>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45" name="Oval 21">
            <a:extLst>
              <a:ext uri="{FF2B5EF4-FFF2-40B4-BE49-F238E27FC236}">
                <a16:creationId xmlns:a16="http://schemas.microsoft.com/office/drawing/2014/main" id="{BA2817E4-AFCE-4586-B926-B0F97BE30F4D}"/>
              </a:ext>
            </a:extLst>
          </p:cNvPr>
          <p:cNvSpPr>
            <a:spLocks noChangeArrowheads="1"/>
          </p:cNvSpPr>
          <p:nvPr/>
        </p:nvSpPr>
        <p:spPr bwMode="auto">
          <a:xfrm>
            <a:off x="2051050" y="4797425"/>
            <a:ext cx="138113" cy="141288"/>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46" name="Oval 22">
            <a:extLst>
              <a:ext uri="{FF2B5EF4-FFF2-40B4-BE49-F238E27FC236}">
                <a16:creationId xmlns:a16="http://schemas.microsoft.com/office/drawing/2014/main" id="{A700F094-E818-4F13-A24C-28A855B05E30}"/>
              </a:ext>
            </a:extLst>
          </p:cNvPr>
          <p:cNvSpPr>
            <a:spLocks noChangeArrowheads="1"/>
          </p:cNvSpPr>
          <p:nvPr/>
        </p:nvSpPr>
        <p:spPr bwMode="auto">
          <a:xfrm>
            <a:off x="4178300" y="2798763"/>
            <a:ext cx="139700" cy="139700"/>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47" name="Oval 23">
            <a:extLst>
              <a:ext uri="{FF2B5EF4-FFF2-40B4-BE49-F238E27FC236}">
                <a16:creationId xmlns:a16="http://schemas.microsoft.com/office/drawing/2014/main" id="{D9A6E5B1-DFCF-4850-A339-E9C0B9E69CDD}"/>
              </a:ext>
            </a:extLst>
          </p:cNvPr>
          <p:cNvSpPr>
            <a:spLocks noChangeArrowheads="1"/>
          </p:cNvSpPr>
          <p:nvPr/>
        </p:nvSpPr>
        <p:spPr bwMode="auto">
          <a:xfrm>
            <a:off x="2700338" y="4081463"/>
            <a:ext cx="139700" cy="139700"/>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48" name="Oval 24">
            <a:extLst>
              <a:ext uri="{FF2B5EF4-FFF2-40B4-BE49-F238E27FC236}">
                <a16:creationId xmlns:a16="http://schemas.microsoft.com/office/drawing/2014/main" id="{7E619F63-FC5A-46F4-94CF-8B010673A34E}"/>
              </a:ext>
            </a:extLst>
          </p:cNvPr>
          <p:cNvSpPr>
            <a:spLocks noChangeArrowheads="1"/>
          </p:cNvSpPr>
          <p:nvPr/>
        </p:nvSpPr>
        <p:spPr bwMode="auto">
          <a:xfrm>
            <a:off x="2051050" y="4652963"/>
            <a:ext cx="138113" cy="138112"/>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3814" name="Oval 25">
            <a:extLst>
              <a:ext uri="{FF2B5EF4-FFF2-40B4-BE49-F238E27FC236}">
                <a16:creationId xmlns:a16="http://schemas.microsoft.com/office/drawing/2014/main" id="{B619745A-74B5-476F-84B2-725DEBA18D3D}"/>
              </a:ext>
            </a:extLst>
          </p:cNvPr>
          <p:cNvSpPr>
            <a:spLocks noChangeArrowheads="1"/>
          </p:cNvSpPr>
          <p:nvPr/>
        </p:nvSpPr>
        <p:spPr bwMode="auto">
          <a:xfrm>
            <a:off x="1847850" y="4814888"/>
            <a:ext cx="139700" cy="139700"/>
          </a:xfrm>
          <a:prstGeom prst="ellipse">
            <a:avLst/>
          </a:prstGeom>
          <a:solidFill>
            <a:srgbClr val="FFFF00"/>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50" name="Line 26">
            <a:extLst>
              <a:ext uri="{FF2B5EF4-FFF2-40B4-BE49-F238E27FC236}">
                <a16:creationId xmlns:a16="http://schemas.microsoft.com/office/drawing/2014/main" id="{36C47AAE-9A9A-42C6-A71C-E107E3A4D084}"/>
              </a:ext>
            </a:extLst>
          </p:cNvPr>
          <p:cNvSpPr>
            <a:spLocks noChangeShapeType="1"/>
          </p:cNvSpPr>
          <p:nvPr/>
        </p:nvSpPr>
        <p:spPr bwMode="auto">
          <a:xfrm>
            <a:off x="4256088" y="2852738"/>
            <a:ext cx="0" cy="1223962"/>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77851" name="Line 27">
            <a:extLst>
              <a:ext uri="{FF2B5EF4-FFF2-40B4-BE49-F238E27FC236}">
                <a16:creationId xmlns:a16="http://schemas.microsoft.com/office/drawing/2014/main" id="{EE3FE6D0-7841-498E-852A-AE07CFC77F3F}"/>
              </a:ext>
            </a:extLst>
          </p:cNvPr>
          <p:cNvSpPr>
            <a:spLocks noChangeShapeType="1"/>
          </p:cNvSpPr>
          <p:nvPr/>
        </p:nvSpPr>
        <p:spPr bwMode="auto">
          <a:xfrm>
            <a:off x="2771775" y="4149725"/>
            <a:ext cx="0" cy="503238"/>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3817" name="Rectangle 29">
            <a:extLst>
              <a:ext uri="{FF2B5EF4-FFF2-40B4-BE49-F238E27FC236}">
                <a16:creationId xmlns:a16="http://schemas.microsoft.com/office/drawing/2014/main" id="{207FCAF3-58E2-494E-8A65-644E2537181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3818" name="Object 28">
            <a:extLst>
              <a:ext uri="{FF2B5EF4-FFF2-40B4-BE49-F238E27FC236}">
                <a16:creationId xmlns:a16="http://schemas.microsoft.com/office/drawing/2014/main" id="{92C41F9C-8D59-471D-BA8E-3605299524EE}"/>
              </a:ext>
            </a:extLst>
          </p:cNvPr>
          <p:cNvGraphicFramePr>
            <a:graphicFrameLocks noChangeAspect="1"/>
          </p:cNvGraphicFramePr>
          <p:nvPr/>
        </p:nvGraphicFramePr>
        <p:xfrm>
          <a:off x="1006475" y="1125538"/>
          <a:ext cx="492125" cy="647700"/>
        </p:xfrm>
        <a:graphic>
          <a:graphicData uri="http://schemas.openxmlformats.org/presentationml/2006/ole">
            <mc:AlternateContent xmlns:mc="http://schemas.openxmlformats.org/markup-compatibility/2006">
              <mc:Choice xmlns:v="urn:schemas-microsoft-com:vml" Requires="v">
                <p:oleObj spid="_x0000_s33854" name="Формула" r:id="rId3" imgW="177646" imgH="241091" progId="Equation.3">
                  <p:embed/>
                </p:oleObj>
              </mc:Choice>
              <mc:Fallback>
                <p:oleObj name="Формула" r:id="rId3" imgW="177646" imgH="241091" progId="Equation.3">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6475" y="1125538"/>
                        <a:ext cx="4921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19" name="Rectangle 31">
            <a:extLst>
              <a:ext uri="{FF2B5EF4-FFF2-40B4-BE49-F238E27FC236}">
                <a16:creationId xmlns:a16="http://schemas.microsoft.com/office/drawing/2014/main" id="{008EDB11-ABA3-49EC-BB86-77376BEBC502}"/>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3820" name="Object 30">
            <a:extLst>
              <a:ext uri="{FF2B5EF4-FFF2-40B4-BE49-F238E27FC236}">
                <a16:creationId xmlns:a16="http://schemas.microsoft.com/office/drawing/2014/main" id="{FA3BE0B8-53BE-46A2-A5D1-163523463CDA}"/>
              </a:ext>
            </a:extLst>
          </p:cNvPr>
          <p:cNvGraphicFramePr>
            <a:graphicFrameLocks noChangeAspect="1"/>
          </p:cNvGraphicFramePr>
          <p:nvPr/>
        </p:nvGraphicFramePr>
        <p:xfrm>
          <a:off x="6372225" y="4941888"/>
          <a:ext cx="374650" cy="431800"/>
        </p:xfrm>
        <a:graphic>
          <a:graphicData uri="http://schemas.openxmlformats.org/presentationml/2006/ole">
            <mc:AlternateContent xmlns:mc="http://schemas.openxmlformats.org/markup-compatibility/2006">
              <mc:Choice xmlns:v="urn:schemas-microsoft-com:vml" Requires="v">
                <p:oleObj spid="_x0000_s33855" name="Формула" r:id="rId5" imgW="126835" imgH="139518" progId="Equation.3">
                  <p:embed/>
                </p:oleObj>
              </mc:Choice>
              <mc:Fallback>
                <p:oleObj name="Формула" r:id="rId5" imgW="126835" imgH="139518" progId="Equation.3">
                  <p:embed/>
                  <p:pic>
                    <p:nvPicPr>
                      <p:cNvPr id="0" name="Object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72225" y="4941888"/>
                        <a:ext cx="3746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21" name="Rectangle 33">
            <a:extLst>
              <a:ext uri="{FF2B5EF4-FFF2-40B4-BE49-F238E27FC236}">
                <a16:creationId xmlns:a16="http://schemas.microsoft.com/office/drawing/2014/main" id="{8D10338E-8BC7-4789-973C-50BCBA936411}"/>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7856" name="Object 32">
            <a:extLst>
              <a:ext uri="{FF2B5EF4-FFF2-40B4-BE49-F238E27FC236}">
                <a16:creationId xmlns:a16="http://schemas.microsoft.com/office/drawing/2014/main" id="{44D24789-AB90-40F6-B900-A954E0F62122}"/>
              </a:ext>
            </a:extLst>
          </p:cNvPr>
          <p:cNvGraphicFramePr>
            <a:graphicFrameLocks noChangeAspect="1"/>
          </p:cNvGraphicFramePr>
          <p:nvPr/>
        </p:nvGraphicFramePr>
        <p:xfrm>
          <a:off x="5954713" y="5229225"/>
          <a:ext cx="512762" cy="647700"/>
        </p:xfrm>
        <a:graphic>
          <a:graphicData uri="http://schemas.openxmlformats.org/presentationml/2006/ole">
            <mc:AlternateContent xmlns:mc="http://schemas.openxmlformats.org/markup-compatibility/2006">
              <mc:Choice xmlns:v="urn:schemas-microsoft-com:vml" Requires="v">
                <p:oleObj spid="_x0000_s33856" name="Формула" r:id="rId7" imgW="177646" imgH="228402" progId="Equation.3">
                  <p:embed/>
                </p:oleObj>
              </mc:Choice>
              <mc:Fallback>
                <p:oleObj name="Формула" r:id="rId7" imgW="177646" imgH="228402" progId="Equation.3">
                  <p:embed/>
                  <p:pic>
                    <p:nvPicPr>
                      <p:cNvPr id="0" name="Object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54713" y="5229225"/>
                        <a:ext cx="512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23" name="Rectangle 35">
            <a:extLst>
              <a:ext uri="{FF2B5EF4-FFF2-40B4-BE49-F238E27FC236}">
                <a16:creationId xmlns:a16="http://schemas.microsoft.com/office/drawing/2014/main" id="{3ED8A2F9-A7AE-4BB3-B3F7-199492A8A2AF}"/>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7858" name="Object 34">
            <a:extLst>
              <a:ext uri="{FF2B5EF4-FFF2-40B4-BE49-F238E27FC236}">
                <a16:creationId xmlns:a16="http://schemas.microsoft.com/office/drawing/2014/main" id="{FD7C1644-A1AE-4822-9163-D9697448B690}"/>
              </a:ext>
            </a:extLst>
          </p:cNvPr>
          <p:cNvGraphicFramePr>
            <a:graphicFrameLocks noChangeAspect="1"/>
          </p:cNvGraphicFramePr>
          <p:nvPr/>
        </p:nvGraphicFramePr>
        <p:xfrm>
          <a:off x="4140200" y="5300663"/>
          <a:ext cx="401638" cy="576262"/>
        </p:xfrm>
        <a:graphic>
          <a:graphicData uri="http://schemas.openxmlformats.org/presentationml/2006/ole">
            <mc:AlternateContent xmlns:mc="http://schemas.openxmlformats.org/markup-compatibility/2006">
              <mc:Choice xmlns:v="urn:schemas-microsoft-com:vml" Requires="v">
                <p:oleObj spid="_x0000_s33857" name="Формула" r:id="rId9" imgW="152268" imgH="215713" progId="Equation.3">
                  <p:embed/>
                </p:oleObj>
              </mc:Choice>
              <mc:Fallback>
                <p:oleObj name="Формула" r:id="rId9" imgW="152268" imgH="215713" progId="Equation.3">
                  <p:embed/>
                  <p:pic>
                    <p:nvPicPr>
                      <p:cNvPr id="0" name="Object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40200" y="5300663"/>
                        <a:ext cx="401638"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25" name="Rectangle 37">
            <a:extLst>
              <a:ext uri="{FF2B5EF4-FFF2-40B4-BE49-F238E27FC236}">
                <a16:creationId xmlns:a16="http://schemas.microsoft.com/office/drawing/2014/main" id="{5C05593B-EDEC-4216-9B5B-20527EB51F25}"/>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7860" name="Object 36">
            <a:extLst>
              <a:ext uri="{FF2B5EF4-FFF2-40B4-BE49-F238E27FC236}">
                <a16:creationId xmlns:a16="http://schemas.microsoft.com/office/drawing/2014/main" id="{C21D0F13-31B8-46D5-A11B-05AB16630E2C}"/>
              </a:ext>
            </a:extLst>
          </p:cNvPr>
          <p:cNvGraphicFramePr>
            <a:graphicFrameLocks noChangeAspect="1"/>
          </p:cNvGraphicFramePr>
          <p:nvPr/>
        </p:nvGraphicFramePr>
        <p:xfrm>
          <a:off x="2627313" y="5229225"/>
          <a:ext cx="476250" cy="576263"/>
        </p:xfrm>
        <a:graphic>
          <a:graphicData uri="http://schemas.openxmlformats.org/presentationml/2006/ole">
            <mc:AlternateContent xmlns:mc="http://schemas.openxmlformats.org/markup-compatibility/2006">
              <mc:Choice xmlns:v="urn:schemas-microsoft-com:vml" Requires="v">
                <p:oleObj spid="_x0000_s33858" name="Формула" r:id="rId11" imgW="177569" imgH="215619" progId="Equation.3">
                  <p:embed/>
                </p:oleObj>
              </mc:Choice>
              <mc:Fallback>
                <p:oleObj name="Формула" r:id="rId11" imgW="177569" imgH="215619" progId="Equation.3">
                  <p:embed/>
                  <p:pic>
                    <p:nvPicPr>
                      <p:cNvPr id="0" name="Object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27313" y="5229225"/>
                        <a:ext cx="4762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27" name="Rectangle 39">
            <a:extLst>
              <a:ext uri="{FF2B5EF4-FFF2-40B4-BE49-F238E27FC236}">
                <a16:creationId xmlns:a16="http://schemas.microsoft.com/office/drawing/2014/main" id="{B767C476-E046-4675-8506-429B0F0E88C0}"/>
              </a:ext>
            </a:extLst>
          </p:cNvPr>
          <p:cNvSpPr>
            <a:spLocks noChangeArrowheads="1"/>
          </p:cNvSpPr>
          <p:nvPr/>
        </p:nvSpPr>
        <p:spPr bwMode="auto">
          <a:xfrm>
            <a:off x="0" y="3348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3828" name="Object 38">
            <a:extLst>
              <a:ext uri="{FF2B5EF4-FFF2-40B4-BE49-F238E27FC236}">
                <a16:creationId xmlns:a16="http://schemas.microsoft.com/office/drawing/2014/main" id="{5AE83717-0B48-4F82-A5AC-001BCD523C23}"/>
              </a:ext>
            </a:extLst>
          </p:cNvPr>
          <p:cNvGraphicFramePr>
            <a:graphicFrameLocks noChangeAspect="1"/>
          </p:cNvGraphicFramePr>
          <p:nvPr/>
        </p:nvGraphicFramePr>
        <p:xfrm>
          <a:off x="6011863" y="1412875"/>
          <a:ext cx="1152525" cy="490538"/>
        </p:xfrm>
        <a:graphic>
          <a:graphicData uri="http://schemas.openxmlformats.org/presentationml/2006/ole">
            <mc:AlternateContent xmlns:mc="http://schemas.openxmlformats.org/markup-compatibility/2006">
              <mc:Choice xmlns:v="urn:schemas-microsoft-com:vml" Requires="v">
                <p:oleObj spid="_x0000_s33859" name="Формула" r:id="rId13" imgW="380835" imgH="165028" progId="Equation.3">
                  <p:embed/>
                </p:oleObj>
              </mc:Choice>
              <mc:Fallback>
                <p:oleObj name="Формула" r:id="rId13" imgW="380835" imgH="165028" progId="Equation.3">
                  <p:embed/>
                  <p:pic>
                    <p:nvPicPr>
                      <p:cNvPr id="0" name="Object 3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11863" y="1412875"/>
                        <a:ext cx="11525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29" name="Rectangle 41">
            <a:extLst>
              <a:ext uri="{FF2B5EF4-FFF2-40B4-BE49-F238E27FC236}">
                <a16:creationId xmlns:a16="http://schemas.microsoft.com/office/drawing/2014/main" id="{5D4599C5-CA86-44AD-9C52-B3674D37C2FF}"/>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3830" name="Object 40">
            <a:extLst>
              <a:ext uri="{FF2B5EF4-FFF2-40B4-BE49-F238E27FC236}">
                <a16:creationId xmlns:a16="http://schemas.microsoft.com/office/drawing/2014/main" id="{78085BA5-A535-465D-98C1-9E31C87A22A9}"/>
              </a:ext>
            </a:extLst>
          </p:cNvPr>
          <p:cNvGraphicFramePr>
            <a:graphicFrameLocks noChangeAspect="1"/>
          </p:cNvGraphicFramePr>
          <p:nvPr/>
        </p:nvGraphicFramePr>
        <p:xfrm>
          <a:off x="6443663" y="2279650"/>
          <a:ext cx="1657350" cy="644525"/>
        </p:xfrm>
        <a:graphic>
          <a:graphicData uri="http://schemas.openxmlformats.org/presentationml/2006/ole">
            <mc:AlternateContent xmlns:mc="http://schemas.openxmlformats.org/markup-compatibility/2006">
              <mc:Choice xmlns:v="urn:schemas-microsoft-com:vml" Requires="v">
                <p:oleObj spid="_x0000_s33860" name="Формула" r:id="rId15" imgW="558558" imgH="215806" progId="Equation.3">
                  <p:embed/>
                </p:oleObj>
              </mc:Choice>
              <mc:Fallback>
                <p:oleObj name="Формула" r:id="rId15" imgW="558558" imgH="215806" progId="Equation.3">
                  <p:embed/>
                  <p:pic>
                    <p:nvPicPr>
                      <p:cNvPr id="0" name="Object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43663" y="2279650"/>
                        <a:ext cx="1657350"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31" name="Rectangle 43">
            <a:extLst>
              <a:ext uri="{FF2B5EF4-FFF2-40B4-BE49-F238E27FC236}">
                <a16:creationId xmlns:a16="http://schemas.microsoft.com/office/drawing/2014/main" id="{F693385A-0DB5-4059-AE08-A1AF4283C0D4}"/>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7866" name="Object 42">
            <a:extLst>
              <a:ext uri="{FF2B5EF4-FFF2-40B4-BE49-F238E27FC236}">
                <a16:creationId xmlns:a16="http://schemas.microsoft.com/office/drawing/2014/main" id="{8CCF745A-6F85-4B19-9968-296B6DDC7AB7}"/>
              </a:ext>
            </a:extLst>
          </p:cNvPr>
          <p:cNvGraphicFramePr>
            <a:graphicFrameLocks noChangeAspect="1"/>
          </p:cNvGraphicFramePr>
          <p:nvPr/>
        </p:nvGraphicFramePr>
        <p:xfrm>
          <a:off x="5724525" y="2205038"/>
          <a:ext cx="492125" cy="588962"/>
        </p:xfrm>
        <a:graphic>
          <a:graphicData uri="http://schemas.openxmlformats.org/presentationml/2006/ole">
            <mc:AlternateContent xmlns:mc="http://schemas.openxmlformats.org/markup-compatibility/2006">
              <mc:Choice xmlns:v="urn:schemas-microsoft-com:vml" Requires="v">
                <p:oleObj spid="_x0000_s33861" name="Формула" r:id="rId17" imgW="190500" imgH="228600" progId="Equation.3">
                  <p:embed/>
                </p:oleObj>
              </mc:Choice>
              <mc:Fallback>
                <p:oleObj name="Формула" r:id="rId17" imgW="190500" imgH="228600" progId="Equation.3">
                  <p:embed/>
                  <p:pic>
                    <p:nvPicPr>
                      <p:cNvPr id="0" name="Object 4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24525" y="2205038"/>
                        <a:ext cx="492125"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33" name="Rectangle 45">
            <a:extLst>
              <a:ext uri="{FF2B5EF4-FFF2-40B4-BE49-F238E27FC236}">
                <a16:creationId xmlns:a16="http://schemas.microsoft.com/office/drawing/2014/main" id="{85AAEA6D-A786-4ED8-8E94-66E5405BDFD9}"/>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7868" name="Object 44">
            <a:extLst>
              <a:ext uri="{FF2B5EF4-FFF2-40B4-BE49-F238E27FC236}">
                <a16:creationId xmlns:a16="http://schemas.microsoft.com/office/drawing/2014/main" id="{6AB45F5E-3FAC-41DE-BE08-46AE0590F1B2}"/>
              </a:ext>
            </a:extLst>
          </p:cNvPr>
          <p:cNvGraphicFramePr>
            <a:graphicFrameLocks noChangeAspect="1"/>
          </p:cNvGraphicFramePr>
          <p:nvPr/>
        </p:nvGraphicFramePr>
        <p:xfrm>
          <a:off x="4284663" y="3571875"/>
          <a:ext cx="477837" cy="577850"/>
        </p:xfrm>
        <a:graphic>
          <a:graphicData uri="http://schemas.openxmlformats.org/presentationml/2006/ole">
            <mc:AlternateContent xmlns:mc="http://schemas.openxmlformats.org/markup-compatibility/2006">
              <mc:Choice xmlns:v="urn:schemas-microsoft-com:vml" Requires="v">
                <p:oleObj spid="_x0000_s33862" name="Формула" r:id="rId19" imgW="177569" imgH="215619" progId="Equation.3">
                  <p:embed/>
                </p:oleObj>
              </mc:Choice>
              <mc:Fallback>
                <p:oleObj name="Формула" r:id="rId19" imgW="177569" imgH="215619" progId="Equation.3">
                  <p:embed/>
                  <p:pic>
                    <p:nvPicPr>
                      <p:cNvPr id="0" name="Object 4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84663" y="3571875"/>
                        <a:ext cx="477837"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35" name="Rectangle 47">
            <a:extLst>
              <a:ext uri="{FF2B5EF4-FFF2-40B4-BE49-F238E27FC236}">
                <a16:creationId xmlns:a16="http://schemas.microsoft.com/office/drawing/2014/main" id="{B7791A0B-F2CF-4CFC-A44E-6B0AF0845D82}"/>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7870" name="Object 46">
            <a:extLst>
              <a:ext uri="{FF2B5EF4-FFF2-40B4-BE49-F238E27FC236}">
                <a16:creationId xmlns:a16="http://schemas.microsoft.com/office/drawing/2014/main" id="{33530F6A-BEB6-4459-A1A1-41A87F6BE7AD}"/>
              </a:ext>
            </a:extLst>
          </p:cNvPr>
          <p:cNvGraphicFramePr>
            <a:graphicFrameLocks noChangeAspect="1"/>
          </p:cNvGraphicFramePr>
          <p:nvPr/>
        </p:nvGraphicFramePr>
        <p:xfrm>
          <a:off x="2843213" y="4581525"/>
          <a:ext cx="501650" cy="576263"/>
        </p:xfrm>
        <a:graphic>
          <a:graphicData uri="http://schemas.openxmlformats.org/presentationml/2006/ole">
            <mc:AlternateContent xmlns:mc="http://schemas.openxmlformats.org/markup-compatibility/2006">
              <mc:Choice xmlns:v="urn:schemas-microsoft-com:vml" Requires="v">
                <p:oleObj spid="_x0000_s33863" name="Формула" r:id="rId21" imgW="190335" imgH="215713" progId="Equation.3">
                  <p:embed/>
                </p:oleObj>
              </mc:Choice>
              <mc:Fallback>
                <p:oleObj name="Формула" r:id="rId21" imgW="190335" imgH="215713" progId="Equation.3">
                  <p:embed/>
                  <p:pic>
                    <p:nvPicPr>
                      <p:cNvPr id="0" name="Object 4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843213" y="4581525"/>
                        <a:ext cx="5016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37" name="Rectangle 49">
            <a:extLst>
              <a:ext uri="{FF2B5EF4-FFF2-40B4-BE49-F238E27FC236}">
                <a16:creationId xmlns:a16="http://schemas.microsoft.com/office/drawing/2014/main" id="{6B80EE5E-FC60-4143-9D9F-A196E8161F65}"/>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7872" name="Object 48">
            <a:extLst>
              <a:ext uri="{FF2B5EF4-FFF2-40B4-BE49-F238E27FC236}">
                <a16:creationId xmlns:a16="http://schemas.microsoft.com/office/drawing/2014/main" id="{AFF40264-4E31-4F14-A774-8C08B4870B96}"/>
              </a:ext>
            </a:extLst>
          </p:cNvPr>
          <p:cNvGraphicFramePr>
            <a:graphicFrameLocks noChangeAspect="1"/>
          </p:cNvGraphicFramePr>
          <p:nvPr/>
        </p:nvGraphicFramePr>
        <p:xfrm>
          <a:off x="3708400" y="2205038"/>
          <a:ext cx="477838" cy="577850"/>
        </p:xfrm>
        <a:graphic>
          <a:graphicData uri="http://schemas.openxmlformats.org/presentationml/2006/ole">
            <mc:AlternateContent xmlns:mc="http://schemas.openxmlformats.org/markup-compatibility/2006">
              <mc:Choice xmlns:v="urn:schemas-microsoft-com:vml" Requires="v">
                <p:oleObj spid="_x0000_s33864" name="Формула" r:id="rId23" imgW="177569" imgH="215619" progId="Equation.3">
                  <p:embed/>
                </p:oleObj>
              </mc:Choice>
              <mc:Fallback>
                <p:oleObj name="Формула" r:id="rId23" imgW="177569" imgH="215619" progId="Equation.3">
                  <p:embed/>
                  <p:pic>
                    <p:nvPicPr>
                      <p:cNvPr id="0" name="Object 48"/>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08400" y="2205038"/>
                        <a:ext cx="4778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39" name="Rectangle 51">
            <a:extLst>
              <a:ext uri="{FF2B5EF4-FFF2-40B4-BE49-F238E27FC236}">
                <a16:creationId xmlns:a16="http://schemas.microsoft.com/office/drawing/2014/main" id="{CD31CAF0-6214-4632-8F65-2571B0BAC30C}"/>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7874" name="Object 50">
            <a:extLst>
              <a:ext uri="{FF2B5EF4-FFF2-40B4-BE49-F238E27FC236}">
                <a16:creationId xmlns:a16="http://schemas.microsoft.com/office/drawing/2014/main" id="{F277BB2F-A43B-4292-92F2-DF3E5F3DC2B2}"/>
              </a:ext>
            </a:extLst>
          </p:cNvPr>
          <p:cNvGraphicFramePr>
            <a:graphicFrameLocks noChangeAspect="1"/>
          </p:cNvGraphicFramePr>
          <p:nvPr/>
        </p:nvGraphicFramePr>
        <p:xfrm>
          <a:off x="2378075" y="3497263"/>
          <a:ext cx="503238" cy="579437"/>
        </p:xfrm>
        <a:graphic>
          <a:graphicData uri="http://schemas.openxmlformats.org/presentationml/2006/ole">
            <mc:AlternateContent xmlns:mc="http://schemas.openxmlformats.org/markup-compatibility/2006">
              <mc:Choice xmlns:v="urn:schemas-microsoft-com:vml" Requires="v">
                <p:oleObj spid="_x0000_s33865" name="Формула" r:id="rId25" imgW="190335" imgH="215713" progId="Equation.3">
                  <p:embed/>
                </p:oleObj>
              </mc:Choice>
              <mc:Fallback>
                <p:oleObj name="Формула" r:id="rId25" imgW="190335" imgH="215713" progId="Equation.3">
                  <p:embed/>
                  <p:pic>
                    <p:nvPicPr>
                      <p:cNvPr id="0" name="Object 5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378075" y="3497263"/>
                        <a:ext cx="50323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41" name="Rectangle 53">
            <a:extLst>
              <a:ext uri="{FF2B5EF4-FFF2-40B4-BE49-F238E27FC236}">
                <a16:creationId xmlns:a16="http://schemas.microsoft.com/office/drawing/2014/main" id="{F47BDF16-5801-41A9-9709-221F3B2B8AB7}"/>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3842" name="Object 52">
            <a:extLst>
              <a:ext uri="{FF2B5EF4-FFF2-40B4-BE49-F238E27FC236}">
                <a16:creationId xmlns:a16="http://schemas.microsoft.com/office/drawing/2014/main" id="{35F6630D-1F10-4EB7-839E-5223B602A3B1}"/>
              </a:ext>
            </a:extLst>
          </p:cNvPr>
          <p:cNvGraphicFramePr>
            <a:graphicFrameLocks noChangeAspect="1"/>
          </p:cNvGraphicFramePr>
          <p:nvPr/>
        </p:nvGraphicFramePr>
        <p:xfrm>
          <a:off x="1930400" y="4005263"/>
          <a:ext cx="490538" cy="588962"/>
        </p:xfrm>
        <a:graphic>
          <a:graphicData uri="http://schemas.openxmlformats.org/presentationml/2006/ole">
            <mc:AlternateContent xmlns:mc="http://schemas.openxmlformats.org/markup-compatibility/2006">
              <mc:Choice xmlns:v="urn:schemas-microsoft-com:vml" Requires="v">
                <p:oleObj spid="_x0000_s33866" name="Формула" r:id="rId27" imgW="190500" imgH="228600" progId="Equation.3">
                  <p:embed/>
                </p:oleObj>
              </mc:Choice>
              <mc:Fallback>
                <p:oleObj name="Формула" r:id="rId27" imgW="190500" imgH="228600" progId="Equation.3">
                  <p:embed/>
                  <p:pic>
                    <p:nvPicPr>
                      <p:cNvPr id="0" name="Object 5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930400" y="4005263"/>
                        <a:ext cx="490538"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43" name="Line 54">
            <a:extLst>
              <a:ext uri="{FF2B5EF4-FFF2-40B4-BE49-F238E27FC236}">
                <a16:creationId xmlns:a16="http://schemas.microsoft.com/office/drawing/2014/main" id="{21C69233-1223-4971-8AD9-1D694A21109F}"/>
              </a:ext>
            </a:extLst>
          </p:cNvPr>
          <p:cNvSpPr>
            <a:spLocks noChangeShapeType="1"/>
          </p:cNvSpPr>
          <p:nvPr/>
        </p:nvSpPr>
        <p:spPr bwMode="auto">
          <a:xfrm>
            <a:off x="1908175" y="4868863"/>
            <a:ext cx="0" cy="4318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77879" name="Oval 55">
            <a:extLst>
              <a:ext uri="{FF2B5EF4-FFF2-40B4-BE49-F238E27FC236}">
                <a16:creationId xmlns:a16="http://schemas.microsoft.com/office/drawing/2014/main" id="{C441120D-CBF5-4C3F-B059-CCF8749F2A2F}"/>
              </a:ext>
            </a:extLst>
          </p:cNvPr>
          <p:cNvSpPr>
            <a:spLocks noChangeArrowheads="1"/>
          </p:cNvSpPr>
          <p:nvPr/>
        </p:nvSpPr>
        <p:spPr bwMode="auto">
          <a:xfrm>
            <a:off x="2051050"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80" name="Oval 56">
            <a:extLst>
              <a:ext uri="{FF2B5EF4-FFF2-40B4-BE49-F238E27FC236}">
                <a16:creationId xmlns:a16="http://schemas.microsoft.com/office/drawing/2014/main" id="{C1775F2B-B44F-4371-9BFB-1850FD4BE80C}"/>
              </a:ext>
            </a:extLst>
          </p:cNvPr>
          <p:cNvSpPr>
            <a:spLocks noChangeArrowheads="1"/>
          </p:cNvSpPr>
          <p:nvPr/>
        </p:nvSpPr>
        <p:spPr bwMode="auto">
          <a:xfrm>
            <a:off x="2700338"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81" name="Oval 57">
            <a:extLst>
              <a:ext uri="{FF2B5EF4-FFF2-40B4-BE49-F238E27FC236}">
                <a16:creationId xmlns:a16="http://schemas.microsoft.com/office/drawing/2014/main" id="{48A227D9-F65F-4EEE-88BF-235116BDFE6C}"/>
              </a:ext>
            </a:extLst>
          </p:cNvPr>
          <p:cNvSpPr>
            <a:spLocks noChangeArrowheads="1"/>
          </p:cNvSpPr>
          <p:nvPr/>
        </p:nvSpPr>
        <p:spPr bwMode="auto">
          <a:xfrm>
            <a:off x="4197350"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77882" name="Oval 58">
            <a:extLst>
              <a:ext uri="{FF2B5EF4-FFF2-40B4-BE49-F238E27FC236}">
                <a16:creationId xmlns:a16="http://schemas.microsoft.com/office/drawing/2014/main" id="{E3143E6A-F0E8-40C2-85CD-6A7AF693863D}"/>
              </a:ext>
            </a:extLst>
          </p:cNvPr>
          <p:cNvSpPr>
            <a:spLocks noChangeArrowheads="1"/>
          </p:cNvSpPr>
          <p:nvPr/>
        </p:nvSpPr>
        <p:spPr bwMode="auto">
          <a:xfrm>
            <a:off x="6011863"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3848" name="Oval 59">
            <a:extLst>
              <a:ext uri="{FF2B5EF4-FFF2-40B4-BE49-F238E27FC236}">
                <a16:creationId xmlns:a16="http://schemas.microsoft.com/office/drawing/2014/main" id="{0901421C-F67D-43B6-AE3A-D7E443C46E37}"/>
              </a:ext>
            </a:extLst>
          </p:cNvPr>
          <p:cNvSpPr>
            <a:spLocks noChangeArrowheads="1"/>
          </p:cNvSpPr>
          <p:nvPr/>
        </p:nvSpPr>
        <p:spPr bwMode="auto">
          <a:xfrm>
            <a:off x="1835150" y="5229225"/>
            <a:ext cx="139700" cy="139700"/>
          </a:xfrm>
          <a:prstGeom prst="ellipse">
            <a:avLst/>
          </a:prstGeom>
          <a:solidFill>
            <a:srgbClr val="66FF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3849" name="Rectangle 61">
            <a:extLst>
              <a:ext uri="{FF2B5EF4-FFF2-40B4-BE49-F238E27FC236}">
                <a16:creationId xmlns:a16="http://schemas.microsoft.com/office/drawing/2014/main" id="{9DFDF2FF-216F-46CA-BE3F-A5F82B9A1A22}"/>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3850" name="Object 60">
            <a:extLst>
              <a:ext uri="{FF2B5EF4-FFF2-40B4-BE49-F238E27FC236}">
                <a16:creationId xmlns:a16="http://schemas.microsoft.com/office/drawing/2014/main" id="{F13F5B23-F941-4EC7-8957-76F3FF85DBF3}"/>
              </a:ext>
            </a:extLst>
          </p:cNvPr>
          <p:cNvGraphicFramePr>
            <a:graphicFrameLocks noChangeAspect="1"/>
          </p:cNvGraphicFramePr>
          <p:nvPr/>
        </p:nvGraphicFramePr>
        <p:xfrm>
          <a:off x="1476375" y="4471988"/>
          <a:ext cx="488950" cy="396875"/>
        </p:xfrm>
        <a:graphic>
          <a:graphicData uri="http://schemas.openxmlformats.org/presentationml/2006/ole">
            <mc:AlternateContent xmlns:mc="http://schemas.openxmlformats.org/markup-compatibility/2006">
              <mc:Choice xmlns:v="urn:schemas-microsoft-com:vml" Requires="v">
                <p:oleObj spid="_x0000_s33867" name="Формула" r:id="rId29" imgW="203024" imgH="164957" progId="Equation.3">
                  <p:embed/>
                </p:oleObj>
              </mc:Choice>
              <mc:Fallback>
                <p:oleObj name="Формула" r:id="rId29" imgW="203024" imgH="164957" progId="Equation.3">
                  <p:embed/>
                  <p:pic>
                    <p:nvPicPr>
                      <p:cNvPr id="0" name="Object 6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476375" y="4471988"/>
                        <a:ext cx="4889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51" name="Rectangle 63">
            <a:extLst>
              <a:ext uri="{FF2B5EF4-FFF2-40B4-BE49-F238E27FC236}">
                <a16:creationId xmlns:a16="http://schemas.microsoft.com/office/drawing/2014/main" id="{66445CB4-8F9B-4CEA-BD4F-1D0FD2AE79ED}"/>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3852" name="Object 62">
            <a:extLst>
              <a:ext uri="{FF2B5EF4-FFF2-40B4-BE49-F238E27FC236}">
                <a16:creationId xmlns:a16="http://schemas.microsoft.com/office/drawing/2014/main" id="{DB28AFE1-CFC0-44C3-B74A-56EB44D99B31}"/>
              </a:ext>
            </a:extLst>
          </p:cNvPr>
          <p:cNvGraphicFramePr>
            <a:graphicFrameLocks noChangeAspect="1"/>
          </p:cNvGraphicFramePr>
          <p:nvPr/>
        </p:nvGraphicFramePr>
        <p:xfrm>
          <a:off x="1619250" y="5316538"/>
          <a:ext cx="355600" cy="576262"/>
        </p:xfrm>
        <a:graphic>
          <a:graphicData uri="http://schemas.openxmlformats.org/presentationml/2006/ole">
            <mc:AlternateContent xmlns:mc="http://schemas.openxmlformats.org/markup-compatibility/2006">
              <mc:Choice xmlns:v="urn:schemas-microsoft-com:vml" Requires="v">
                <p:oleObj spid="_x0000_s33868" name="Формула" r:id="rId31" imgW="126835" imgH="202936" progId="Equation.3">
                  <p:embed/>
                </p:oleObj>
              </mc:Choice>
              <mc:Fallback>
                <p:oleObj name="Формула" r:id="rId31" imgW="126835" imgH="202936" progId="Equation.3">
                  <p:embed/>
                  <p:pic>
                    <p:nvPicPr>
                      <p:cNvPr id="0" name="Object 6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619250" y="5316538"/>
                        <a:ext cx="355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853" name="Object 64">
            <a:extLst>
              <a:ext uri="{FF2B5EF4-FFF2-40B4-BE49-F238E27FC236}">
                <a16:creationId xmlns:a16="http://schemas.microsoft.com/office/drawing/2014/main" id="{0B3FBCF4-A59D-442A-8AE4-024D0E37AAEB}"/>
              </a:ext>
            </a:extLst>
          </p:cNvPr>
          <p:cNvGraphicFramePr>
            <a:graphicFrameLocks noChangeAspect="1"/>
          </p:cNvGraphicFramePr>
          <p:nvPr>
            <p:ph idx="1"/>
          </p:nvPr>
        </p:nvGraphicFramePr>
        <p:xfrm>
          <a:off x="6877050" y="285750"/>
          <a:ext cx="1582738" cy="585788"/>
        </p:xfrm>
        <a:graphic>
          <a:graphicData uri="http://schemas.openxmlformats.org/presentationml/2006/ole">
            <mc:AlternateContent xmlns:mc="http://schemas.openxmlformats.org/markup-compatibility/2006">
              <mc:Choice xmlns:v="urn:schemas-microsoft-com:vml" Requires="v">
                <p:oleObj spid="_x0000_s33869" name="Формула" r:id="rId33" imgW="571507" imgH="209601" progId="Equation.3">
                  <p:embed/>
                </p:oleObj>
              </mc:Choice>
              <mc:Fallback>
                <p:oleObj name="Формула" r:id="rId33" imgW="571507" imgH="209601" progId="Equation.3">
                  <p:embed/>
                  <p:pic>
                    <p:nvPicPr>
                      <p:cNvPr id="0" name="Object 64"/>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877050" y="285750"/>
                        <a:ext cx="1582738" cy="585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399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7842"/>
                                        </p:tgtEl>
                                        <p:attrNameLst>
                                          <p:attrName>style.visibility</p:attrName>
                                        </p:attrNameLst>
                                      </p:cBhvr>
                                      <p:to>
                                        <p:strVal val="visible"/>
                                      </p:to>
                                    </p:set>
                                    <p:animEffect transition="in" filter="wipe(down)">
                                      <p:cBhvr>
                                        <p:cTn id="7" dur="1000"/>
                                        <p:tgtEl>
                                          <p:spTgt spid="77842"/>
                                        </p:tgtEl>
                                      </p:cBhvr>
                                    </p:animEffect>
                                  </p:childTnLst>
                                </p:cTn>
                              </p:par>
                              <p:par>
                                <p:cTn id="8" presetID="22" presetClass="entr" presetSubtype="4" fill="hold" nodeType="withEffect">
                                  <p:stCondLst>
                                    <p:cond delay="0"/>
                                  </p:stCondLst>
                                  <p:childTnLst>
                                    <p:set>
                                      <p:cBhvr>
                                        <p:cTn id="9" dur="1" fill="hold">
                                          <p:stCondLst>
                                            <p:cond delay="0"/>
                                          </p:stCondLst>
                                        </p:cTn>
                                        <p:tgtEl>
                                          <p:spTgt spid="77866"/>
                                        </p:tgtEl>
                                        <p:attrNameLst>
                                          <p:attrName>style.visibility</p:attrName>
                                        </p:attrNameLst>
                                      </p:cBhvr>
                                      <p:to>
                                        <p:strVal val="visible"/>
                                      </p:to>
                                    </p:set>
                                    <p:animEffect transition="in" filter="wipe(down)">
                                      <p:cBhvr>
                                        <p:cTn id="10" dur="1000"/>
                                        <p:tgtEl>
                                          <p:spTgt spid="7786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77882"/>
                                        </p:tgtEl>
                                        <p:attrNameLst>
                                          <p:attrName>style.visibility</p:attrName>
                                        </p:attrNameLst>
                                      </p:cBhvr>
                                      <p:to>
                                        <p:strVal val="visible"/>
                                      </p:to>
                                    </p:set>
                                    <p:animEffect transition="in" filter="wipe(down)">
                                      <p:cBhvr>
                                        <p:cTn id="13" dur="1000"/>
                                        <p:tgtEl>
                                          <p:spTgt spid="77882"/>
                                        </p:tgtEl>
                                      </p:cBhvr>
                                    </p:animEffect>
                                  </p:childTnLst>
                                </p:cTn>
                              </p:par>
                              <p:par>
                                <p:cTn id="14" presetID="22" presetClass="entr" presetSubtype="4" fill="hold" nodeType="withEffect">
                                  <p:stCondLst>
                                    <p:cond delay="0"/>
                                  </p:stCondLst>
                                  <p:childTnLst>
                                    <p:set>
                                      <p:cBhvr>
                                        <p:cTn id="15" dur="1" fill="hold">
                                          <p:stCondLst>
                                            <p:cond delay="0"/>
                                          </p:stCondLst>
                                        </p:cTn>
                                        <p:tgtEl>
                                          <p:spTgt spid="77856"/>
                                        </p:tgtEl>
                                        <p:attrNameLst>
                                          <p:attrName>style.visibility</p:attrName>
                                        </p:attrNameLst>
                                      </p:cBhvr>
                                      <p:to>
                                        <p:strVal val="visible"/>
                                      </p:to>
                                    </p:set>
                                    <p:animEffect transition="in" filter="wipe(down)">
                                      <p:cBhvr>
                                        <p:cTn id="16" dur="1000"/>
                                        <p:tgtEl>
                                          <p:spTgt spid="77856"/>
                                        </p:tgtEl>
                                      </p:cBhvr>
                                    </p:animEffect>
                                  </p:childTnLst>
                                </p:cTn>
                              </p:par>
                              <p:par>
                                <p:cTn id="17" presetID="22" presetClass="entr" presetSubtype="4" fill="hold" nodeType="withEffect">
                                  <p:stCondLst>
                                    <p:cond delay="0"/>
                                  </p:stCondLst>
                                  <p:childTnLst>
                                    <p:set>
                                      <p:cBhvr>
                                        <p:cTn id="18" dur="1" fill="hold">
                                          <p:stCondLst>
                                            <p:cond delay="0"/>
                                          </p:stCondLst>
                                        </p:cTn>
                                        <p:tgtEl>
                                          <p:spTgt spid="77835"/>
                                        </p:tgtEl>
                                        <p:attrNameLst>
                                          <p:attrName>style.visibility</p:attrName>
                                        </p:attrNameLst>
                                      </p:cBhvr>
                                      <p:to>
                                        <p:strVal val="visible"/>
                                      </p:to>
                                    </p:set>
                                    <p:animEffect transition="in" filter="wipe(down)">
                                      <p:cBhvr>
                                        <p:cTn id="19" dur="1000"/>
                                        <p:tgtEl>
                                          <p:spTgt spid="7783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77836"/>
                                        </p:tgtEl>
                                        <p:attrNameLst>
                                          <p:attrName>style.visibility</p:attrName>
                                        </p:attrNameLst>
                                      </p:cBhvr>
                                      <p:to>
                                        <p:strVal val="visible"/>
                                      </p:to>
                                    </p:set>
                                    <p:animEffect transition="in" filter="wipe(down)">
                                      <p:cBhvr>
                                        <p:cTn id="24" dur="1000"/>
                                        <p:tgtEl>
                                          <p:spTgt spid="7783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77846"/>
                                        </p:tgtEl>
                                        <p:attrNameLst>
                                          <p:attrName>style.visibility</p:attrName>
                                        </p:attrNameLst>
                                      </p:cBhvr>
                                      <p:to>
                                        <p:strVal val="visible"/>
                                      </p:to>
                                    </p:set>
                                    <p:animEffect transition="in" filter="wipe(down)">
                                      <p:cBhvr>
                                        <p:cTn id="29" dur="1000"/>
                                        <p:tgtEl>
                                          <p:spTgt spid="77846"/>
                                        </p:tgtEl>
                                      </p:cBhvr>
                                    </p:animEffect>
                                  </p:childTnLst>
                                </p:cTn>
                              </p:par>
                              <p:par>
                                <p:cTn id="30" presetID="22" presetClass="entr" presetSubtype="4" fill="hold" nodeType="withEffect">
                                  <p:stCondLst>
                                    <p:cond delay="0"/>
                                  </p:stCondLst>
                                  <p:childTnLst>
                                    <p:set>
                                      <p:cBhvr>
                                        <p:cTn id="31" dur="1" fill="hold">
                                          <p:stCondLst>
                                            <p:cond delay="0"/>
                                          </p:stCondLst>
                                        </p:cTn>
                                        <p:tgtEl>
                                          <p:spTgt spid="77872"/>
                                        </p:tgtEl>
                                        <p:attrNameLst>
                                          <p:attrName>style.visibility</p:attrName>
                                        </p:attrNameLst>
                                      </p:cBhvr>
                                      <p:to>
                                        <p:strVal val="visible"/>
                                      </p:to>
                                    </p:set>
                                    <p:animEffect transition="in" filter="wipe(down)">
                                      <p:cBhvr>
                                        <p:cTn id="32" dur="1000"/>
                                        <p:tgtEl>
                                          <p:spTgt spid="7787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77837"/>
                                        </p:tgtEl>
                                        <p:attrNameLst>
                                          <p:attrName>style.visibility</p:attrName>
                                        </p:attrNameLst>
                                      </p:cBhvr>
                                      <p:to>
                                        <p:strVal val="visible"/>
                                      </p:to>
                                    </p:set>
                                    <p:animEffect transition="in" filter="wipe(down)">
                                      <p:cBhvr>
                                        <p:cTn id="37" dur="1000"/>
                                        <p:tgtEl>
                                          <p:spTgt spid="77837"/>
                                        </p:tgtEl>
                                      </p:cBhvr>
                                    </p:animEffect>
                                  </p:childTnLst>
                                </p:cTn>
                              </p:par>
                              <p:par>
                                <p:cTn id="38" presetID="22" presetClass="entr" presetSubtype="4" fill="hold" nodeType="withEffect">
                                  <p:stCondLst>
                                    <p:cond delay="0"/>
                                  </p:stCondLst>
                                  <p:childTnLst>
                                    <p:set>
                                      <p:cBhvr>
                                        <p:cTn id="39" dur="1" fill="hold">
                                          <p:stCondLst>
                                            <p:cond delay="0"/>
                                          </p:stCondLst>
                                        </p:cTn>
                                        <p:tgtEl>
                                          <p:spTgt spid="77850"/>
                                        </p:tgtEl>
                                        <p:attrNameLst>
                                          <p:attrName>style.visibility</p:attrName>
                                        </p:attrNameLst>
                                      </p:cBhvr>
                                      <p:to>
                                        <p:strVal val="visible"/>
                                      </p:to>
                                    </p:set>
                                    <p:animEffect transition="in" filter="wipe(down)">
                                      <p:cBhvr>
                                        <p:cTn id="40" dur="1000"/>
                                        <p:tgtEl>
                                          <p:spTgt spid="77850"/>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77843"/>
                                        </p:tgtEl>
                                        <p:attrNameLst>
                                          <p:attrName>style.visibility</p:attrName>
                                        </p:attrNameLst>
                                      </p:cBhvr>
                                      <p:to>
                                        <p:strVal val="visible"/>
                                      </p:to>
                                    </p:set>
                                    <p:animEffect transition="in" filter="wipe(down)">
                                      <p:cBhvr>
                                        <p:cTn id="43" dur="1000"/>
                                        <p:tgtEl>
                                          <p:spTgt spid="77843"/>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77881"/>
                                        </p:tgtEl>
                                        <p:attrNameLst>
                                          <p:attrName>style.visibility</p:attrName>
                                        </p:attrNameLst>
                                      </p:cBhvr>
                                      <p:to>
                                        <p:strVal val="visible"/>
                                      </p:to>
                                    </p:set>
                                    <p:animEffect transition="in" filter="wipe(down)">
                                      <p:cBhvr>
                                        <p:cTn id="46" dur="1000"/>
                                        <p:tgtEl>
                                          <p:spTgt spid="77881"/>
                                        </p:tgtEl>
                                      </p:cBhvr>
                                    </p:animEffect>
                                  </p:childTnLst>
                                </p:cTn>
                              </p:par>
                              <p:par>
                                <p:cTn id="47" presetID="22" presetClass="entr" presetSubtype="4" fill="hold" nodeType="withEffect">
                                  <p:stCondLst>
                                    <p:cond delay="0"/>
                                  </p:stCondLst>
                                  <p:childTnLst>
                                    <p:set>
                                      <p:cBhvr>
                                        <p:cTn id="48" dur="1" fill="hold">
                                          <p:stCondLst>
                                            <p:cond delay="0"/>
                                          </p:stCondLst>
                                        </p:cTn>
                                        <p:tgtEl>
                                          <p:spTgt spid="77858"/>
                                        </p:tgtEl>
                                        <p:attrNameLst>
                                          <p:attrName>style.visibility</p:attrName>
                                        </p:attrNameLst>
                                      </p:cBhvr>
                                      <p:to>
                                        <p:strVal val="visible"/>
                                      </p:to>
                                    </p:set>
                                    <p:animEffect transition="in" filter="wipe(down)">
                                      <p:cBhvr>
                                        <p:cTn id="49" dur="1000"/>
                                        <p:tgtEl>
                                          <p:spTgt spid="77858"/>
                                        </p:tgtEl>
                                      </p:cBhvr>
                                    </p:animEffect>
                                  </p:childTnLst>
                                </p:cTn>
                              </p:par>
                              <p:par>
                                <p:cTn id="50" presetID="22" presetClass="entr" presetSubtype="4" fill="hold" nodeType="withEffect">
                                  <p:stCondLst>
                                    <p:cond delay="0"/>
                                  </p:stCondLst>
                                  <p:childTnLst>
                                    <p:set>
                                      <p:cBhvr>
                                        <p:cTn id="51" dur="1" fill="hold">
                                          <p:stCondLst>
                                            <p:cond delay="0"/>
                                          </p:stCondLst>
                                        </p:cTn>
                                        <p:tgtEl>
                                          <p:spTgt spid="77868"/>
                                        </p:tgtEl>
                                        <p:attrNameLst>
                                          <p:attrName>style.visibility</p:attrName>
                                        </p:attrNameLst>
                                      </p:cBhvr>
                                      <p:to>
                                        <p:strVal val="visible"/>
                                      </p:to>
                                    </p:set>
                                    <p:animEffect transition="in" filter="wipe(down)">
                                      <p:cBhvr>
                                        <p:cTn id="52" dur="1000"/>
                                        <p:tgtEl>
                                          <p:spTgt spid="7786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nodeType="clickEffect">
                                  <p:stCondLst>
                                    <p:cond delay="0"/>
                                  </p:stCondLst>
                                  <p:childTnLst>
                                    <p:set>
                                      <p:cBhvr>
                                        <p:cTn id="56" dur="1" fill="hold">
                                          <p:stCondLst>
                                            <p:cond delay="0"/>
                                          </p:stCondLst>
                                        </p:cTn>
                                        <p:tgtEl>
                                          <p:spTgt spid="77838"/>
                                        </p:tgtEl>
                                        <p:attrNameLst>
                                          <p:attrName>style.visibility</p:attrName>
                                        </p:attrNameLst>
                                      </p:cBhvr>
                                      <p:to>
                                        <p:strVal val="visible"/>
                                      </p:to>
                                    </p:set>
                                    <p:animEffect transition="in" filter="wipe(down)">
                                      <p:cBhvr>
                                        <p:cTn id="57" dur="1000"/>
                                        <p:tgtEl>
                                          <p:spTgt spid="7783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77847"/>
                                        </p:tgtEl>
                                        <p:attrNameLst>
                                          <p:attrName>style.visibility</p:attrName>
                                        </p:attrNameLst>
                                      </p:cBhvr>
                                      <p:to>
                                        <p:strVal val="visible"/>
                                      </p:to>
                                    </p:set>
                                    <p:animEffect transition="in" filter="wipe(down)">
                                      <p:cBhvr>
                                        <p:cTn id="62" dur="1000"/>
                                        <p:tgtEl>
                                          <p:spTgt spid="77847"/>
                                        </p:tgtEl>
                                      </p:cBhvr>
                                    </p:animEffect>
                                  </p:childTnLst>
                                </p:cTn>
                              </p:par>
                              <p:par>
                                <p:cTn id="63" presetID="22" presetClass="entr" presetSubtype="4" fill="hold" nodeType="withEffect">
                                  <p:stCondLst>
                                    <p:cond delay="0"/>
                                  </p:stCondLst>
                                  <p:childTnLst>
                                    <p:set>
                                      <p:cBhvr>
                                        <p:cTn id="64" dur="1" fill="hold">
                                          <p:stCondLst>
                                            <p:cond delay="0"/>
                                          </p:stCondLst>
                                        </p:cTn>
                                        <p:tgtEl>
                                          <p:spTgt spid="77874"/>
                                        </p:tgtEl>
                                        <p:attrNameLst>
                                          <p:attrName>style.visibility</p:attrName>
                                        </p:attrNameLst>
                                      </p:cBhvr>
                                      <p:to>
                                        <p:strVal val="visible"/>
                                      </p:to>
                                    </p:set>
                                    <p:animEffect transition="in" filter="wipe(down)">
                                      <p:cBhvr>
                                        <p:cTn id="65" dur="1000"/>
                                        <p:tgtEl>
                                          <p:spTgt spid="77874"/>
                                        </p:tgtEl>
                                      </p:cBhvr>
                                    </p:animEffect>
                                  </p:childTnLst>
                                </p:cTn>
                              </p:par>
                              <p:par>
                                <p:cTn id="66" presetID="22" presetClass="entr" presetSubtype="4" fill="hold" nodeType="withEffect">
                                  <p:stCondLst>
                                    <p:cond delay="0"/>
                                  </p:stCondLst>
                                  <p:childTnLst>
                                    <p:set>
                                      <p:cBhvr>
                                        <p:cTn id="67" dur="1" fill="hold">
                                          <p:stCondLst>
                                            <p:cond delay="0"/>
                                          </p:stCondLst>
                                        </p:cTn>
                                        <p:tgtEl>
                                          <p:spTgt spid="77851"/>
                                        </p:tgtEl>
                                        <p:attrNameLst>
                                          <p:attrName>style.visibility</p:attrName>
                                        </p:attrNameLst>
                                      </p:cBhvr>
                                      <p:to>
                                        <p:strVal val="visible"/>
                                      </p:to>
                                    </p:set>
                                    <p:animEffect transition="in" filter="wipe(down)">
                                      <p:cBhvr>
                                        <p:cTn id="68" dur="1000"/>
                                        <p:tgtEl>
                                          <p:spTgt spid="77851"/>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77844"/>
                                        </p:tgtEl>
                                        <p:attrNameLst>
                                          <p:attrName>style.visibility</p:attrName>
                                        </p:attrNameLst>
                                      </p:cBhvr>
                                      <p:to>
                                        <p:strVal val="visible"/>
                                      </p:to>
                                    </p:set>
                                    <p:animEffect transition="in" filter="wipe(down)">
                                      <p:cBhvr>
                                        <p:cTn id="71" dur="1000"/>
                                        <p:tgtEl>
                                          <p:spTgt spid="77844"/>
                                        </p:tgtEl>
                                      </p:cBhvr>
                                    </p:animEffect>
                                  </p:childTnLst>
                                </p:cTn>
                              </p:par>
                              <p:par>
                                <p:cTn id="72" presetID="22" presetClass="entr" presetSubtype="4" fill="hold" nodeType="withEffect">
                                  <p:stCondLst>
                                    <p:cond delay="0"/>
                                  </p:stCondLst>
                                  <p:childTnLst>
                                    <p:set>
                                      <p:cBhvr>
                                        <p:cTn id="73" dur="1" fill="hold">
                                          <p:stCondLst>
                                            <p:cond delay="0"/>
                                          </p:stCondLst>
                                        </p:cTn>
                                        <p:tgtEl>
                                          <p:spTgt spid="77870"/>
                                        </p:tgtEl>
                                        <p:attrNameLst>
                                          <p:attrName>style.visibility</p:attrName>
                                        </p:attrNameLst>
                                      </p:cBhvr>
                                      <p:to>
                                        <p:strVal val="visible"/>
                                      </p:to>
                                    </p:set>
                                    <p:animEffect transition="in" filter="wipe(down)">
                                      <p:cBhvr>
                                        <p:cTn id="74" dur="1000"/>
                                        <p:tgtEl>
                                          <p:spTgt spid="77870"/>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77880"/>
                                        </p:tgtEl>
                                        <p:attrNameLst>
                                          <p:attrName>style.visibility</p:attrName>
                                        </p:attrNameLst>
                                      </p:cBhvr>
                                      <p:to>
                                        <p:strVal val="visible"/>
                                      </p:to>
                                    </p:set>
                                    <p:animEffect transition="in" filter="wipe(down)">
                                      <p:cBhvr>
                                        <p:cTn id="77" dur="1000"/>
                                        <p:tgtEl>
                                          <p:spTgt spid="77880"/>
                                        </p:tgtEl>
                                      </p:cBhvr>
                                    </p:animEffect>
                                  </p:childTnLst>
                                </p:cTn>
                              </p:par>
                              <p:par>
                                <p:cTn id="78" presetID="22" presetClass="entr" presetSubtype="4" fill="hold" nodeType="withEffect">
                                  <p:stCondLst>
                                    <p:cond delay="0"/>
                                  </p:stCondLst>
                                  <p:childTnLst>
                                    <p:set>
                                      <p:cBhvr>
                                        <p:cTn id="79" dur="1" fill="hold">
                                          <p:stCondLst>
                                            <p:cond delay="0"/>
                                          </p:stCondLst>
                                        </p:cTn>
                                        <p:tgtEl>
                                          <p:spTgt spid="77860"/>
                                        </p:tgtEl>
                                        <p:attrNameLst>
                                          <p:attrName>style.visibility</p:attrName>
                                        </p:attrNameLst>
                                      </p:cBhvr>
                                      <p:to>
                                        <p:strVal val="visible"/>
                                      </p:to>
                                    </p:set>
                                    <p:animEffect transition="in" filter="wipe(down)">
                                      <p:cBhvr>
                                        <p:cTn id="80" dur="1000"/>
                                        <p:tgtEl>
                                          <p:spTgt spid="77860"/>
                                        </p:tgtEl>
                                      </p:cBhvr>
                                    </p:animEffect>
                                  </p:childTnLst>
                                </p:cTn>
                              </p:par>
                              <p:par>
                                <p:cTn id="81" presetID="22" presetClass="entr" presetSubtype="4" fill="hold" nodeType="withEffect">
                                  <p:stCondLst>
                                    <p:cond delay="0"/>
                                  </p:stCondLst>
                                  <p:childTnLst>
                                    <p:set>
                                      <p:cBhvr>
                                        <p:cTn id="82" dur="1" fill="hold">
                                          <p:stCondLst>
                                            <p:cond delay="0"/>
                                          </p:stCondLst>
                                        </p:cTn>
                                        <p:tgtEl>
                                          <p:spTgt spid="77839"/>
                                        </p:tgtEl>
                                        <p:attrNameLst>
                                          <p:attrName>style.visibility</p:attrName>
                                        </p:attrNameLst>
                                      </p:cBhvr>
                                      <p:to>
                                        <p:strVal val="visible"/>
                                      </p:to>
                                    </p:set>
                                    <p:animEffect transition="in" filter="wipe(down)">
                                      <p:cBhvr>
                                        <p:cTn id="83" dur="1000"/>
                                        <p:tgtEl>
                                          <p:spTgt spid="77839"/>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4" fill="hold" nodeType="clickEffect">
                                  <p:stCondLst>
                                    <p:cond delay="0"/>
                                  </p:stCondLst>
                                  <p:childTnLst>
                                    <p:set>
                                      <p:cBhvr>
                                        <p:cTn id="87" dur="1" fill="hold">
                                          <p:stCondLst>
                                            <p:cond delay="0"/>
                                          </p:stCondLst>
                                        </p:cTn>
                                        <p:tgtEl>
                                          <p:spTgt spid="77840"/>
                                        </p:tgtEl>
                                        <p:attrNameLst>
                                          <p:attrName>style.visibility</p:attrName>
                                        </p:attrNameLst>
                                      </p:cBhvr>
                                      <p:to>
                                        <p:strVal val="visible"/>
                                      </p:to>
                                    </p:set>
                                    <p:animEffect transition="in" filter="wipe(down)">
                                      <p:cBhvr>
                                        <p:cTn id="88" dur="1000"/>
                                        <p:tgtEl>
                                          <p:spTgt spid="77840"/>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22" presetClass="entr" presetSubtype="4" fill="hold" grpId="0" nodeType="clickEffect">
                                  <p:stCondLst>
                                    <p:cond delay="0"/>
                                  </p:stCondLst>
                                  <p:childTnLst>
                                    <p:set>
                                      <p:cBhvr>
                                        <p:cTn id="92" dur="1" fill="hold">
                                          <p:stCondLst>
                                            <p:cond delay="0"/>
                                          </p:stCondLst>
                                        </p:cTn>
                                        <p:tgtEl>
                                          <p:spTgt spid="77845"/>
                                        </p:tgtEl>
                                        <p:attrNameLst>
                                          <p:attrName>style.visibility</p:attrName>
                                        </p:attrNameLst>
                                      </p:cBhvr>
                                      <p:to>
                                        <p:strVal val="visible"/>
                                      </p:to>
                                    </p:set>
                                    <p:animEffect transition="in" filter="wipe(down)">
                                      <p:cBhvr>
                                        <p:cTn id="93" dur="1000"/>
                                        <p:tgtEl>
                                          <p:spTgt spid="77845"/>
                                        </p:tgtEl>
                                      </p:cBhvr>
                                    </p:animEffect>
                                  </p:childTnLst>
                                </p:cTn>
                              </p:par>
                              <p:par>
                                <p:cTn id="94" presetID="22" presetClass="entr" presetSubtype="4" fill="hold" grpId="0" nodeType="withEffect">
                                  <p:stCondLst>
                                    <p:cond delay="0"/>
                                  </p:stCondLst>
                                  <p:childTnLst>
                                    <p:set>
                                      <p:cBhvr>
                                        <p:cTn id="95" dur="1" fill="hold">
                                          <p:stCondLst>
                                            <p:cond delay="0"/>
                                          </p:stCondLst>
                                        </p:cTn>
                                        <p:tgtEl>
                                          <p:spTgt spid="77848"/>
                                        </p:tgtEl>
                                        <p:attrNameLst>
                                          <p:attrName>style.visibility</p:attrName>
                                        </p:attrNameLst>
                                      </p:cBhvr>
                                      <p:to>
                                        <p:strVal val="visible"/>
                                      </p:to>
                                    </p:set>
                                    <p:animEffect transition="in" filter="wipe(down)">
                                      <p:cBhvr>
                                        <p:cTn id="96" dur="1000"/>
                                        <p:tgtEl>
                                          <p:spTgt spid="77848"/>
                                        </p:tgtEl>
                                      </p:cBhvr>
                                    </p:animEffect>
                                  </p:childTnLst>
                                </p:cTn>
                              </p:par>
                              <p:par>
                                <p:cTn id="97" presetID="22" presetClass="entr" presetSubtype="4" fill="hold" nodeType="withEffect">
                                  <p:stCondLst>
                                    <p:cond delay="0"/>
                                  </p:stCondLst>
                                  <p:childTnLst>
                                    <p:set>
                                      <p:cBhvr>
                                        <p:cTn id="98" dur="1" fill="hold">
                                          <p:stCondLst>
                                            <p:cond delay="0"/>
                                          </p:stCondLst>
                                        </p:cTn>
                                        <p:tgtEl>
                                          <p:spTgt spid="77841"/>
                                        </p:tgtEl>
                                        <p:attrNameLst>
                                          <p:attrName>style.visibility</p:attrName>
                                        </p:attrNameLst>
                                      </p:cBhvr>
                                      <p:to>
                                        <p:strVal val="visible"/>
                                      </p:to>
                                    </p:set>
                                    <p:animEffect transition="in" filter="wipe(down)">
                                      <p:cBhvr>
                                        <p:cTn id="99" dur="1000"/>
                                        <p:tgtEl>
                                          <p:spTgt spid="77841"/>
                                        </p:tgtEl>
                                      </p:cBhvr>
                                    </p:animEffect>
                                  </p:childTnLst>
                                </p:cTn>
                              </p:par>
                              <p:par>
                                <p:cTn id="100" presetID="22" presetClass="entr" presetSubtype="4" fill="hold" grpId="0" nodeType="withEffect">
                                  <p:stCondLst>
                                    <p:cond delay="0"/>
                                  </p:stCondLst>
                                  <p:childTnLst>
                                    <p:set>
                                      <p:cBhvr>
                                        <p:cTn id="101" dur="1" fill="hold">
                                          <p:stCondLst>
                                            <p:cond delay="0"/>
                                          </p:stCondLst>
                                        </p:cTn>
                                        <p:tgtEl>
                                          <p:spTgt spid="77879"/>
                                        </p:tgtEl>
                                        <p:attrNameLst>
                                          <p:attrName>style.visibility</p:attrName>
                                        </p:attrNameLst>
                                      </p:cBhvr>
                                      <p:to>
                                        <p:strVal val="visible"/>
                                      </p:to>
                                    </p:set>
                                    <p:animEffect transition="in" filter="wipe(down)">
                                      <p:cBhvr>
                                        <p:cTn id="102" dur="1000"/>
                                        <p:tgtEl>
                                          <p:spTgt spid="778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42" grpId="0" animBg="1"/>
      <p:bldP spid="77843" grpId="0" animBg="1"/>
      <p:bldP spid="77844" grpId="0" animBg="1"/>
      <p:bldP spid="77845" grpId="0" animBg="1"/>
      <p:bldP spid="77846" grpId="0" animBg="1"/>
      <p:bldP spid="77847" grpId="0" animBg="1"/>
      <p:bldP spid="77848" grpId="0" animBg="1"/>
      <p:bldP spid="77879" grpId="0" animBg="1"/>
      <p:bldP spid="77880" grpId="0" animBg="1"/>
      <p:bldP spid="77881" grpId="0" animBg="1"/>
      <p:bldP spid="7788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FD8F3EC-C4E1-4510-AB94-F17154183F35}"/>
              </a:ext>
            </a:extLst>
          </p:cNvPr>
          <p:cNvSpPr>
            <a:spLocks noGrp="1" noChangeArrowheads="1"/>
          </p:cNvSpPr>
          <p:nvPr>
            <p:ph type="title"/>
          </p:nvPr>
        </p:nvSpPr>
        <p:spPr>
          <a:xfrm>
            <a:off x="457200" y="277813"/>
            <a:ext cx="8229600" cy="919162"/>
          </a:xfrm>
        </p:spPr>
        <p:txBody>
          <a:bodyPr/>
          <a:lstStyle/>
          <a:p>
            <a:pPr algn="ctr" eaLnBrk="1" hangingPunct="1"/>
            <a:r>
              <a:rPr lang="ru-RU" altLang="ru-RU"/>
              <a:t>Начальное приближение </a:t>
            </a:r>
          </a:p>
        </p:txBody>
      </p:sp>
      <p:sp>
        <p:nvSpPr>
          <p:cNvPr id="7171" name="Rectangle 3">
            <a:extLst>
              <a:ext uri="{FF2B5EF4-FFF2-40B4-BE49-F238E27FC236}">
                <a16:creationId xmlns:a16="http://schemas.microsoft.com/office/drawing/2014/main" id="{E65D2FD2-18F9-4ED6-9DBA-0351D37A75F4}"/>
              </a:ext>
            </a:extLst>
          </p:cNvPr>
          <p:cNvSpPr>
            <a:spLocks noGrp="1" noChangeArrowheads="1"/>
          </p:cNvSpPr>
          <p:nvPr>
            <p:ph type="body" idx="1"/>
          </p:nvPr>
        </p:nvSpPr>
        <p:spPr/>
        <p:txBody>
          <a:bodyPr/>
          <a:lstStyle/>
          <a:p>
            <a:pPr eaLnBrk="1" hangingPunct="1"/>
            <a:r>
              <a:rPr lang="ru-RU" altLang="ru-RU"/>
              <a:t>Наиболее общий подход к заданию начального приближения состоит в следующем – определяются две достаточно близко расположенные друг к другу точки        и        , в которых функция</a:t>
            </a:r>
          </a:p>
          <a:p>
            <a:pPr eaLnBrk="1" hangingPunct="1">
              <a:buFont typeface="Wingdings" panose="05000000000000000000" pitchFamily="2" charset="2"/>
              <a:buNone/>
            </a:pPr>
            <a:r>
              <a:rPr lang="ru-RU" altLang="ru-RU"/>
              <a:t>             меняет свой знак, т.е.                        В этом случае можно полагать, что между этими точками  и  имеется хотя бы одна точка     , в которой                   . </a:t>
            </a:r>
          </a:p>
        </p:txBody>
      </p:sp>
      <p:sp>
        <p:nvSpPr>
          <p:cNvPr id="7172" name="Rectangle 4">
            <a:extLst>
              <a:ext uri="{FF2B5EF4-FFF2-40B4-BE49-F238E27FC236}">
                <a16:creationId xmlns:a16="http://schemas.microsoft.com/office/drawing/2014/main" id="{D532CF65-D864-46EF-B5C1-81AD435CB26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173" name="Object 5">
            <a:extLst>
              <a:ext uri="{FF2B5EF4-FFF2-40B4-BE49-F238E27FC236}">
                <a16:creationId xmlns:a16="http://schemas.microsoft.com/office/drawing/2014/main" id="{67B4B02B-AA47-4D51-B86D-7026F8F408CA}"/>
              </a:ext>
            </a:extLst>
          </p:cNvPr>
          <p:cNvGraphicFramePr>
            <a:graphicFrameLocks noChangeAspect="1"/>
          </p:cNvGraphicFramePr>
          <p:nvPr/>
        </p:nvGraphicFramePr>
        <p:xfrm>
          <a:off x="3132138" y="3502025"/>
          <a:ext cx="436562" cy="503238"/>
        </p:xfrm>
        <a:graphic>
          <a:graphicData uri="http://schemas.openxmlformats.org/presentationml/2006/ole">
            <mc:AlternateContent xmlns:mc="http://schemas.openxmlformats.org/markup-compatibility/2006">
              <mc:Choice xmlns:v="urn:schemas-microsoft-com:vml" Requires="v">
                <p:oleObj spid="_x0000_s7184" name="Формула" r:id="rId3" imgW="126835" imgH="139518" progId="Equation.3">
                  <p:embed/>
                </p:oleObj>
              </mc:Choice>
              <mc:Fallback>
                <p:oleObj name="Формула" r:id="rId3" imgW="126835" imgH="139518"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3502025"/>
                        <a:ext cx="436562"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74" name="Rectangle 6">
            <a:extLst>
              <a:ext uri="{FF2B5EF4-FFF2-40B4-BE49-F238E27FC236}">
                <a16:creationId xmlns:a16="http://schemas.microsoft.com/office/drawing/2014/main" id="{630DABC4-079D-46F6-8678-B109753FB8E0}"/>
              </a:ext>
            </a:extLst>
          </p:cNvPr>
          <p:cNvSpPr>
            <a:spLocks noChangeArrowheads="1"/>
          </p:cNvSpPr>
          <p:nvPr/>
        </p:nvSpPr>
        <p:spPr bwMode="auto">
          <a:xfrm>
            <a:off x="250825" y="476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175" name="Object 7">
            <a:extLst>
              <a:ext uri="{FF2B5EF4-FFF2-40B4-BE49-F238E27FC236}">
                <a16:creationId xmlns:a16="http://schemas.microsoft.com/office/drawing/2014/main" id="{EA1D3606-121B-49EF-9B31-7AB671FC8AE8}"/>
              </a:ext>
            </a:extLst>
          </p:cNvPr>
          <p:cNvGraphicFramePr>
            <a:graphicFrameLocks noChangeAspect="1"/>
          </p:cNvGraphicFramePr>
          <p:nvPr/>
        </p:nvGraphicFramePr>
        <p:xfrm>
          <a:off x="4211638" y="3392488"/>
          <a:ext cx="419100" cy="612775"/>
        </p:xfrm>
        <a:graphic>
          <a:graphicData uri="http://schemas.openxmlformats.org/presentationml/2006/ole">
            <mc:AlternateContent xmlns:mc="http://schemas.openxmlformats.org/markup-compatibility/2006">
              <mc:Choice xmlns:v="urn:schemas-microsoft-com:vml" Requires="v">
                <p:oleObj spid="_x0000_s7185" name="Формула" r:id="rId5" imgW="126725" imgH="177415" progId="Equation.3">
                  <p:embed/>
                </p:oleObj>
              </mc:Choice>
              <mc:Fallback>
                <p:oleObj name="Формула" r:id="rId5" imgW="126725" imgH="177415"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1638" y="3392488"/>
                        <a:ext cx="4191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76" name="Rectangle 8">
            <a:extLst>
              <a:ext uri="{FF2B5EF4-FFF2-40B4-BE49-F238E27FC236}">
                <a16:creationId xmlns:a16="http://schemas.microsoft.com/office/drawing/2014/main" id="{3D221C41-EC05-481C-ACBF-4636E1935BC8}"/>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177" name="Object 9">
            <a:extLst>
              <a:ext uri="{FF2B5EF4-FFF2-40B4-BE49-F238E27FC236}">
                <a16:creationId xmlns:a16="http://schemas.microsoft.com/office/drawing/2014/main" id="{F78D3C1E-D2F6-49A1-933A-02A5CD0E9B84}"/>
              </a:ext>
            </a:extLst>
          </p:cNvPr>
          <p:cNvGraphicFramePr>
            <a:graphicFrameLocks noChangeAspect="1"/>
          </p:cNvGraphicFramePr>
          <p:nvPr/>
        </p:nvGraphicFramePr>
        <p:xfrm>
          <a:off x="900113" y="3914775"/>
          <a:ext cx="1008062" cy="661988"/>
        </p:xfrm>
        <a:graphic>
          <a:graphicData uri="http://schemas.openxmlformats.org/presentationml/2006/ole">
            <mc:AlternateContent xmlns:mc="http://schemas.openxmlformats.org/markup-compatibility/2006">
              <mc:Choice xmlns:v="urn:schemas-microsoft-com:vml" Requires="v">
                <p:oleObj spid="_x0000_s7186" name="Формула" r:id="rId7" imgW="330057" imgH="215806" progId="Equation.3">
                  <p:embed/>
                </p:oleObj>
              </mc:Choice>
              <mc:Fallback>
                <p:oleObj name="Формула" r:id="rId7" imgW="330057" imgH="215806"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0113" y="3914775"/>
                        <a:ext cx="1008062"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78" name="Rectangle 10">
            <a:extLst>
              <a:ext uri="{FF2B5EF4-FFF2-40B4-BE49-F238E27FC236}">
                <a16:creationId xmlns:a16="http://schemas.microsoft.com/office/drawing/2014/main" id="{67A4F9E5-0C18-4B99-B9CD-3122078E899C}"/>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179" name="Object 11">
            <a:extLst>
              <a:ext uri="{FF2B5EF4-FFF2-40B4-BE49-F238E27FC236}">
                <a16:creationId xmlns:a16="http://schemas.microsoft.com/office/drawing/2014/main" id="{D1431AE3-400F-4E46-AA89-41FC2D9DE2DA}"/>
              </a:ext>
            </a:extLst>
          </p:cNvPr>
          <p:cNvGraphicFramePr>
            <a:graphicFrameLocks noChangeAspect="1"/>
          </p:cNvGraphicFramePr>
          <p:nvPr/>
        </p:nvGraphicFramePr>
        <p:xfrm>
          <a:off x="5807075" y="3919538"/>
          <a:ext cx="2663825" cy="695325"/>
        </p:xfrm>
        <a:graphic>
          <a:graphicData uri="http://schemas.openxmlformats.org/presentationml/2006/ole">
            <mc:AlternateContent xmlns:mc="http://schemas.openxmlformats.org/markup-compatibility/2006">
              <mc:Choice xmlns:v="urn:schemas-microsoft-com:vml" Requires="v">
                <p:oleObj spid="_x0000_s7187" name="Формула" r:id="rId9" imgW="837836" imgH="215806" progId="Equation.3">
                  <p:embed/>
                </p:oleObj>
              </mc:Choice>
              <mc:Fallback>
                <p:oleObj name="Формула" r:id="rId9" imgW="837836" imgH="215806"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07075" y="3919538"/>
                        <a:ext cx="266382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80" name="Rectangle 12">
            <a:extLst>
              <a:ext uri="{FF2B5EF4-FFF2-40B4-BE49-F238E27FC236}">
                <a16:creationId xmlns:a16="http://schemas.microsoft.com/office/drawing/2014/main" id="{12D41FEA-E284-40BA-BA04-751D054E302D}"/>
              </a:ext>
            </a:extLst>
          </p:cNvPr>
          <p:cNvSpPr>
            <a:spLocks noChangeArrowheads="1"/>
          </p:cNvSpPr>
          <p:nvPr/>
        </p:nvSpPr>
        <p:spPr bwMode="auto">
          <a:xfrm>
            <a:off x="0" y="3348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181" name="Object 13">
            <a:extLst>
              <a:ext uri="{FF2B5EF4-FFF2-40B4-BE49-F238E27FC236}">
                <a16:creationId xmlns:a16="http://schemas.microsoft.com/office/drawing/2014/main" id="{521F0DB6-8168-44C3-95A7-B0C1472E3532}"/>
              </a:ext>
            </a:extLst>
          </p:cNvPr>
          <p:cNvGraphicFramePr>
            <a:graphicFrameLocks noChangeAspect="1"/>
          </p:cNvGraphicFramePr>
          <p:nvPr/>
        </p:nvGraphicFramePr>
        <p:xfrm>
          <a:off x="1979613" y="5319713"/>
          <a:ext cx="509587" cy="576262"/>
        </p:xfrm>
        <a:graphic>
          <a:graphicData uri="http://schemas.openxmlformats.org/presentationml/2006/ole">
            <mc:AlternateContent xmlns:mc="http://schemas.openxmlformats.org/markup-compatibility/2006">
              <mc:Choice xmlns:v="urn:schemas-microsoft-com:vml" Requires="v">
                <p:oleObj spid="_x0000_s7188" name="Формула" r:id="rId11" imgW="139579" imgH="164957" progId="Equation.3">
                  <p:embed/>
                </p:oleObj>
              </mc:Choice>
              <mc:Fallback>
                <p:oleObj name="Формула" r:id="rId11" imgW="139579" imgH="164957" progId="Equation.3">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79613" y="5319713"/>
                        <a:ext cx="509587"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82" name="Rectangle 14">
            <a:extLst>
              <a:ext uri="{FF2B5EF4-FFF2-40B4-BE49-F238E27FC236}">
                <a16:creationId xmlns:a16="http://schemas.microsoft.com/office/drawing/2014/main" id="{73316033-E95C-46EE-A34D-DBDEB84677E0}"/>
              </a:ext>
            </a:extLst>
          </p:cNvPr>
          <p:cNvSpPr>
            <a:spLocks noChangeArrowheads="1"/>
          </p:cNvSpPr>
          <p:nvPr/>
        </p:nvSpPr>
        <p:spPr bwMode="auto">
          <a:xfrm>
            <a:off x="2124075" y="4221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7183" name="Object 15">
            <a:extLst>
              <a:ext uri="{FF2B5EF4-FFF2-40B4-BE49-F238E27FC236}">
                <a16:creationId xmlns:a16="http://schemas.microsoft.com/office/drawing/2014/main" id="{A52C36EB-2357-41C9-97EF-ECA645402C08}"/>
              </a:ext>
            </a:extLst>
          </p:cNvPr>
          <p:cNvGraphicFramePr>
            <a:graphicFrameLocks noChangeAspect="1"/>
          </p:cNvGraphicFramePr>
          <p:nvPr/>
        </p:nvGraphicFramePr>
        <p:xfrm>
          <a:off x="4427538" y="5286375"/>
          <a:ext cx="1871662" cy="719138"/>
        </p:xfrm>
        <a:graphic>
          <a:graphicData uri="http://schemas.openxmlformats.org/presentationml/2006/ole">
            <mc:AlternateContent xmlns:mc="http://schemas.openxmlformats.org/markup-compatibility/2006">
              <mc:Choice xmlns:v="urn:schemas-microsoft-com:vml" Requires="v">
                <p:oleObj spid="_x0000_s7189" name="Формула" r:id="rId13" imgW="571252" imgH="215806" progId="Equation.3">
                  <p:embed/>
                </p:oleObj>
              </mc:Choice>
              <mc:Fallback>
                <p:oleObj name="Формула" r:id="rId13" imgW="571252" imgH="215806" progId="Equation.3">
                  <p:embed/>
                  <p:pic>
                    <p:nvPicPr>
                      <p:cNvPr id="0" name="Object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27538" y="5286375"/>
                        <a:ext cx="1871662"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DB36C640-95A8-47F8-9DE0-C4872C5D293D}"/>
              </a:ext>
            </a:extLst>
          </p:cNvPr>
          <p:cNvSpPr>
            <a:spLocks noGrp="1" noChangeArrowheads="1"/>
          </p:cNvSpPr>
          <p:nvPr>
            <p:ph type="title"/>
          </p:nvPr>
        </p:nvSpPr>
        <p:spPr>
          <a:xfrm>
            <a:off x="457200" y="277813"/>
            <a:ext cx="8229600" cy="630237"/>
          </a:xfrm>
        </p:spPr>
        <p:txBody>
          <a:bodyPr/>
          <a:lstStyle/>
          <a:p>
            <a:pPr algn="ctr" eaLnBrk="1" hangingPunct="1"/>
            <a:r>
              <a:rPr lang="ru-RU" altLang="ru-RU" sz="3800"/>
              <a:t>Итерационный метод</a:t>
            </a:r>
          </a:p>
        </p:txBody>
      </p:sp>
      <p:sp>
        <p:nvSpPr>
          <p:cNvPr id="34819" name="Rectangle 3">
            <a:extLst>
              <a:ext uri="{FF2B5EF4-FFF2-40B4-BE49-F238E27FC236}">
                <a16:creationId xmlns:a16="http://schemas.microsoft.com/office/drawing/2014/main" id="{7EBF177A-7DC7-4B62-B245-2ECD6A602344}"/>
              </a:ext>
            </a:extLst>
          </p:cNvPr>
          <p:cNvSpPr>
            <a:spLocks noGrp="1" noChangeArrowheads="1"/>
          </p:cNvSpPr>
          <p:nvPr>
            <p:ph type="body" idx="1"/>
          </p:nvPr>
        </p:nvSpPr>
        <p:spPr>
          <a:xfrm>
            <a:off x="457200" y="1052513"/>
            <a:ext cx="8229600" cy="5078412"/>
          </a:xfrm>
        </p:spPr>
        <p:txBody>
          <a:bodyPr/>
          <a:lstStyle/>
          <a:p>
            <a:pPr eaLnBrk="1" hangingPunct="1"/>
            <a:endParaRPr lang="ru-RU" altLang="ru-RU"/>
          </a:p>
        </p:txBody>
      </p:sp>
      <p:sp>
        <p:nvSpPr>
          <p:cNvPr id="34820" name="AutoShape 4">
            <a:extLst>
              <a:ext uri="{FF2B5EF4-FFF2-40B4-BE49-F238E27FC236}">
                <a16:creationId xmlns:a16="http://schemas.microsoft.com/office/drawing/2014/main" id="{E5CA5E4B-DC84-46C6-AC9A-AD72EEEE0091}"/>
              </a:ext>
            </a:extLst>
          </p:cNvPr>
          <p:cNvSpPr>
            <a:spLocks noChangeAspect="1" noChangeArrowheads="1"/>
          </p:cNvSpPr>
          <p:nvPr/>
        </p:nvSpPr>
        <p:spPr bwMode="auto">
          <a:xfrm>
            <a:off x="900113" y="1268413"/>
            <a:ext cx="763270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4821" name="Line 5">
            <a:extLst>
              <a:ext uri="{FF2B5EF4-FFF2-40B4-BE49-F238E27FC236}">
                <a16:creationId xmlns:a16="http://schemas.microsoft.com/office/drawing/2014/main" id="{38F46601-4DD0-40A6-9B26-4086AC0C0D81}"/>
              </a:ext>
            </a:extLst>
          </p:cNvPr>
          <p:cNvSpPr>
            <a:spLocks noChangeShapeType="1"/>
          </p:cNvSpPr>
          <p:nvPr/>
        </p:nvSpPr>
        <p:spPr bwMode="auto">
          <a:xfrm>
            <a:off x="1457325" y="1333500"/>
            <a:ext cx="0" cy="465772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4822" name="Line 6">
            <a:extLst>
              <a:ext uri="{FF2B5EF4-FFF2-40B4-BE49-F238E27FC236}">
                <a16:creationId xmlns:a16="http://schemas.microsoft.com/office/drawing/2014/main" id="{90A80AE1-7B9E-4CDD-AAED-7B03B509ED48}"/>
              </a:ext>
            </a:extLst>
          </p:cNvPr>
          <p:cNvSpPr>
            <a:spLocks noChangeShapeType="1"/>
          </p:cNvSpPr>
          <p:nvPr/>
        </p:nvSpPr>
        <p:spPr bwMode="auto">
          <a:xfrm>
            <a:off x="1441450" y="5319713"/>
            <a:ext cx="5260975" cy="1587"/>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4823" name="Line 7">
            <a:extLst>
              <a:ext uri="{FF2B5EF4-FFF2-40B4-BE49-F238E27FC236}">
                <a16:creationId xmlns:a16="http://schemas.microsoft.com/office/drawing/2014/main" id="{B457F7B3-D6C9-4EF0-AE56-9E8BE20009C9}"/>
              </a:ext>
            </a:extLst>
          </p:cNvPr>
          <p:cNvSpPr>
            <a:spLocks noChangeShapeType="1"/>
          </p:cNvSpPr>
          <p:nvPr/>
        </p:nvSpPr>
        <p:spPr bwMode="auto">
          <a:xfrm rot="-2700000">
            <a:off x="687388" y="3006725"/>
            <a:ext cx="6265862" cy="419100"/>
          </a:xfrm>
          <a:prstGeom prst="line">
            <a:avLst/>
          </a:prstGeom>
          <a:noFill/>
          <a:ln w="19050">
            <a:solidFill>
              <a:srgbClr val="0000FF"/>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0912" name="Oval 16">
            <a:extLst>
              <a:ext uri="{FF2B5EF4-FFF2-40B4-BE49-F238E27FC236}">
                <a16:creationId xmlns:a16="http://schemas.microsoft.com/office/drawing/2014/main" id="{D0BE287F-E8DC-4C8D-8623-3F36DD76F06F}"/>
              </a:ext>
            </a:extLst>
          </p:cNvPr>
          <p:cNvSpPr>
            <a:spLocks noChangeArrowheads="1"/>
          </p:cNvSpPr>
          <p:nvPr/>
        </p:nvSpPr>
        <p:spPr bwMode="auto">
          <a:xfrm>
            <a:off x="6011863" y="4652963"/>
            <a:ext cx="139700" cy="138112"/>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13" name="Oval 17">
            <a:extLst>
              <a:ext uri="{FF2B5EF4-FFF2-40B4-BE49-F238E27FC236}">
                <a16:creationId xmlns:a16="http://schemas.microsoft.com/office/drawing/2014/main" id="{F2C19C3C-E6EA-4714-90B5-7B8FFCBDFC56}"/>
              </a:ext>
            </a:extLst>
          </p:cNvPr>
          <p:cNvSpPr>
            <a:spLocks noChangeArrowheads="1"/>
          </p:cNvSpPr>
          <p:nvPr/>
        </p:nvSpPr>
        <p:spPr bwMode="auto">
          <a:xfrm>
            <a:off x="2051050" y="2565400"/>
            <a:ext cx="139700" cy="139700"/>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14" name="Oval 18">
            <a:extLst>
              <a:ext uri="{FF2B5EF4-FFF2-40B4-BE49-F238E27FC236}">
                <a16:creationId xmlns:a16="http://schemas.microsoft.com/office/drawing/2014/main" id="{AA65E3D2-0E2C-46A7-82B5-710A9EA1A05A}"/>
              </a:ext>
            </a:extLst>
          </p:cNvPr>
          <p:cNvSpPr>
            <a:spLocks noChangeArrowheads="1"/>
          </p:cNvSpPr>
          <p:nvPr/>
        </p:nvSpPr>
        <p:spPr bwMode="auto">
          <a:xfrm>
            <a:off x="4356100" y="4076700"/>
            <a:ext cx="139700" cy="138113"/>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15" name="Oval 19">
            <a:extLst>
              <a:ext uri="{FF2B5EF4-FFF2-40B4-BE49-F238E27FC236}">
                <a16:creationId xmlns:a16="http://schemas.microsoft.com/office/drawing/2014/main" id="{48AC02C8-C64A-4272-80BF-07E09E3F8792}"/>
              </a:ext>
            </a:extLst>
          </p:cNvPr>
          <p:cNvSpPr>
            <a:spLocks noChangeArrowheads="1"/>
          </p:cNvSpPr>
          <p:nvPr/>
        </p:nvSpPr>
        <p:spPr bwMode="auto">
          <a:xfrm>
            <a:off x="2700338" y="3179763"/>
            <a:ext cx="138112" cy="141287"/>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16" name="Oval 20">
            <a:extLst>
              <a:ext uri="{FF2B5EF4-FFF2-40B4-BE49-F238E27FC236}">
                <a16:creationId xmlns:a16="http://schemas.microsoft.com/office/drawing/2014/main" id="{EEF59F8D-2242-48EF-BBFF-193E97B57FBF}"/>
              </a:ext>
            </a:extLst>
          </p:cNvPr>
          <p:cNvSpPr>
            <a:spLocks noChangeArrowheads="1"/>
          </p:cNvSpPr>
          <p:nvPr/>
        </p:nvSpPr>
        <p:spPr bwMode="auto">
          <a:xfrm>
            <a:off x="4375150" y="2568575"/>
            <a:ext cx="139700" cy="139700"/>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17" name="Oval 21">
            <a:extLst>
              <a:ext uri="{FF2B5EF4-FFF2-40B4-BE49-F238E27FC236}">
                <a16:creationId xmlns:a16="http://schemas.microsoft.com/office/drawing/2014/main" id="{08B4BEE3-DFFA-4D21-B5F9-E0F0CDEC1BCE}"/>
              </a:ext>
            </a:extLst>
          </p:cNvPr>
          <p:cNvSpPr>
            <a:spLocks noChangeArrowheads="1"/>
          </p:cNvSpPr>
          <p:nvPr/>
        </p:nvSpPr>
        <p:spPr bwMode="auto">
          <a:xfrm>
            <a:off x="2700338" y="4076700"/>
            <a:ext cx="139700" cy="139700"/>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18" name="Oval 22">
            <a:extLst>
              <a:ext uri="{FF2B5EF4-FFF2-40B4-BE49-F238E27FC236}">
                <a16:creationId xmlns:a16="http://schemas.microsoft.com/office/drawing/2014/main" id="{61EA4D9A-8974-4449-8144-564829A8F53B}"/>
              </a:ext>
            </a:extLst>
          </p:cNvPr>
          <p:cNvSpPr>
            <a:spLocks noChangeArrowheads="1"/>
          </p:cNvSpPr>
          <p:nvPr/>
        </p:nvSpPr>
        <p:spPr bwMode="auto">
          <a:xfrm>
            <a:off x="2051050" y="4652963"/>
            <a:ext cx="138113" cy="138112"/>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4831" name="Oval 23">
            <a:extLst>
              <a:ext uri="{FF2B5EF4-FFF2-40B4-BE49-F238E27FC236}">
                <a16:creationId xmlns:a16="http://schemas.microsoft.com/office/drawing/2014/main" id="{7FCB7948-6FC2-41B4-8CDC-592B8DE508A1}"/>
              </a:ext>
            </a:extLst>
          </p:cNvPr>
          <p:cNvSpPr>
            <a:spLocks noChangeArrowheads="1"/>
          </p:cNvSpPr>
          <p:nvPr/>
        </p:nvSpPr>
        <p:spPr bwMode="auto">
          <a:xfrm>
            <a:off x="3276600" y="5229225"/>
            <a:ext cx="139700" cy="139700"/>
          </a:xfrm>
          <a:prstGeom prst="ellipse">
            <a:avLst/>
          </a:prstGeom>
          <a:solidFill>
            <a:srgbClr val="FFFF00"/>
          </a:solidFill>
          <a:ln w="9525">
            <a:solidFill>
              <a:srgbClr val="FF33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4832" name="Rectangle 26">
            <a:extLst>
              <a:ext uri="{FF2B5EF4-FFF2-40B4-BE49-F238E27FC236}">
                <a16:creationId xmlns:a16="http://schemas.microsoft.com/office/drawing/2014/main" id="{743229E5-DBDE-4114-A2F8-B00533A92A6D}"/>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4833" name="Object 27">
            <a:extLst>
              <a:ext uri="{FF2B5EF4-FFF2-40B4-BE49-F238E27FC236}">
                <a16:creationId xmlns:a16="http://schemas.microsoft.com/office/drawing/2014/main" id="{607C6D92-AB2C-4960-BF12-E3D2FF7A433D}"/>
              </a:ext>
            </a:extLst>
          </p:cNvPr>
          <p:cNvGraphicFramePr>
            <a:graphicFrameLocks noChangeAspect="1"/>
          </p:cNvGraphicFramePr>
          <p:nvPr/>
        </p:nvGraphicFramePr>
        <p:xfrm>
          <a:off x="1006475" y="1125538"/>
          <a:ext cx="492125" cy="647700"/>
        </p:xfrm>
        <a:graphic>
          <a:graphicData uri="http://schemas.openxmlformats.org/presentationml/2006/ole">
            <mc:AlternateContent xmlns:mc="http://schemas.openxmlformats.org/markup-compatibility/2006">
              <mc:Choice xmlns:v="urn:schemas-microsoft-com:vml" Requires="v">
                <p:oleObj spid="_x0000_s34883" name="Формула" r:id="rId3" imgW="177646" imgH="241091" progId="Equation.3">
                  <p:embed/>
                </p:oleObj>
              </mc:Choice>
              <mc:Fallback>
                <p:oleObj name="Формула" r:id="rId3" imgW="177646" imgH="241091" progId="Equation.3">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6475" y="1125538"/>
                        <a:ext cx="4921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34" name="Rectangle 28">
            <a:extLst>
              <a:ext uri="{FF2B5EF4-FFF2-40B4-BE49-F238E27FC236}">
                <a16:creationId xmlns:a16="http://schemas.microsoft.com/office/drawing/2014/main" id="{B32B4FA5-C539-4F55-9992-F730236E8FE6}"/>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4835" name="Object 29">
            <a:extLst>
              <a:ext uri="{FF2B5EF4-FFF2-40B4-BE49-F238E27FC236}">
                <a16:creationId xmlns:a16="http://schemas.microsoft.com/office/drawing/2014/main" id="{F758A206-FBE1-4ED5-AB64-8FBDFA0B3D04}"/>
              </a:ext>
            </a:extLst>
          </p:cNvPr>
          <p:cNvGraphicFramePr>
            <a:graphicFrameLocks noChangeAspect="1"/>
          </p:cNvGraphicFramePr>
          <p:nvPr/>
        </p:nvGraphicFramePr>
        <p:xfrm>
          <a:off x="6372225" y="4941888"/>
          <a:ext cx="374650" cy="431800"/>
        </p:xfrm>
        <a:graphic>
          <a:graphicData uri="http://schemas.openxmlformats.org/presentationml/2006/ole">
            <mc:AlternateContent xmlns:mc="http://schemas.openxmlformats.org/markup-compatibility/2006">
              <mc:Choice xmlns:v="urn:schemas-microsoft-com:vml" Requires="v">
                <p:oleObj spid="_x0000_s34884" name="Формула" r:id="rId5" imgW="126835" imgH="139518" progId="Equation.3">
                  <p:embed/>
                </p:oleObj>
              </mc:Choice>
              <mc:Fallback>
                <p:oleObj name="Формула" r:id="rId5" imgW="126835" imgH="139518" progId="Equation.3">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72225" y="4941888"/>
                        <a:ext cx="3746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36" name="Rectangle 30">
            <a:extLst>
              <a:ext uri="{FF2B5EF4-FFF2-40B4-BE49-F238E27FC236}">
                <a16:creationId xmlns:a16="http://schemas.microsoft.com/office/drawing/2014/main" id="{5C28D96D-80D9-4D6F-8EE9-841B96F8648A}"/>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27" name="Object 31">
            <a:extLst>
              <a:ext uri="{FF2B5EF4-FFF2-40B4-BE49-F238E27FC236}">
                <a16:creationId xmlns:a16="http://schemas.microsoft.com/office/drawing/2014/main" id="{1B6D0E43-0CEC-4B18-B6C9-6D55244A6BEA}"/>
              </a:ext>
            </a:extLst>
          </p:cNvPr>
          <p:cNvGraphicFramePr>
            <a:graphicFrameLocks noChangeAspect="1"/>
          </p:cNvGraphicFramePr>
          <p:nvPr/>
        </p:nvGraphicFramePr>
        <p:xfrm>
          <a:off x="5954713" y="5229225"/>
          <a:ext cx="512762" cy="647700"/>
        </p:xfrm>
        <a:graphic>
          <a:graphicData uri="http://schemas.openxmlformats.org/presentationml/2006/ole">
            <mc:AlternateContent xmlns:mc="http://schemas.openxmlformats.org/markup-compatibility/2006">
              <mc:Choice xmlns:v="urn:schemas-microsoft-com:vml" Requires="v">
                <p:oleObj spid="_x0000_s34885" name="Формула" r:id="rId7" imgW="177646" imgH="228402" progId="Equation.3">
                  <p:embed/>
                </p:oleObj>
              </mc:Choice>
              <mc:Fallback>
                <p:oleObj name="Формула" r:id="rId7" imgW="177646" imgH="228402" progId="Equation.3">
                  <p:embed/>
                  <p:pic>
                    <p:nvPicPr>
                      <p:cNvPr id="0" name="Object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54713" y="5229225"/>
                        <a:ext cx="512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38" name="Rectangle 32">
            <a:extLst>
              <a:ext uri="{FF2B5EF4-FFF2-40B4-BE49-F238E27FC236}">
                <a16:creationId xmlns:a16="http://schemas.microsoft.com/office/drawing/2014/main" id="{337F1A43-84AA-4283-904D-D016E07C559B}"/>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29" name="Object 33">
            <a:extLst>
              <a:ext uri="{FF2B5EF4-FFF2-40B4-BE49-F238E27FC236}">
                <a16:creationId xmlns:a16="http://schemas.microsoft.com/office/drawing/2014/main" id="{02CAF0EB-0049-4D84-BFCD-27C09504872F}"/>
              </a:ext>
            </a:extLst>
          </p:cNvPr>
          <p:cNvGraphicFramePr>
            <a:graphicFrameLocks noChangeAspect="1"/>
          </p:cNvGraphicFramePr>
          <p:nvPr/>
        </p:nvGraphicFramePr>
        <p:xfrm>
          <a:off x="1908175" y="5229225"/>
          <a:ext cx="401638" cy="576263"/>
        </p:xfrm>
        <a:graphic>
          <a:graphicData uri="http://schemas.openxmlformats.org/presentationml/2006/ole">
            <mc:AlternateContent xmlns:mc="http://schemas.openxmlformats.org/markup-compatibility/2006">
              <mc:Choice xmlns:v="urn:schemas-microsoft-com:vml" Requires="v">
                <p:oleObj spid="_x0000_s34886" name="Формула" r:id="rId9" imgW="152268" imgH="215713" progId="Equation.3">
                  <p:embed/>
                </p:oleObj>
              </mc:Choice>
              <mc:Fallback>
                <p:oleObj name="Формула" r:id="rId9" imgW="152268" imgH="215713" progId="Equation.3">
                  <p:embed/>
                  <p:pic>
                    <p:nvPicPr>
                      <p:cNvPr id="0" name="Object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8175" y="5229225"/>
                        <a:ext cx="40163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40" name="Rectangle 34">
            <a:extLst>
              <a:ext uri="{FF2B5EF4-FFF2-40B4-BE49-F238E27FC236}">
                <a16:creationId xmlns:a16="http://schemas.microsoft.com/office/drawing/2014/main" id="{2BE53FBE-6006-4605-B85B-9CC2CE57DB78}"/>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31" name="Object 35">
            <a:extLst>
              <a:ext uri="{FF2B5EF4-FFF2-40B4-BE49-F238E27FC236}">
                <a16:creationId xmlns:a16="http://schemas.microsoft.com/office/drawing/2014/main" id="{B56EB0BB-54A2-4B2D-B667-191DFA8C4A79}"/>
              </a:ext>
            </a:extLst>
          </p:cNvPr>
          <p:cNvGraphicFramePr>
            <a:graphicFrameLocks noChangeAspect="1"/>
          </p:cNvGraphicFramePr>
          <p:nvPr/>
        </p:nvGraphicFramePr>
        <p:xfrm>
          <a:off x="4211638" y="5229225"/>
          <a:ext cx="476250" cy="576263"/>
        </p:xfrm>
        <a:graphic>
          <a:graphicData uri="http://schemas.openxmlformats.org/presentationml/2006/ole">
            <mc:AlternateContent xmlns:mc="http://schemas.openxmlformats.org/markup-compatibility/2006">
              <mc:Choice xmlns:v="urn:schemas-microsoft-com:vml" Requires="v">
                <p:oleObj spid="_x0000_s34887" name="Формула" r:id="rId11" imgW="177569" imgH="215619" progId="Equation.3">
                  <p:embed/>
                </p:oleObj>
              </mc:Choice>
              <mc:Fallback>
                <p:oleObj name="Формула" r:id="rId11" imgW="177569" imgH="215619" progId="Equation.3">
                  <p:embed/>
                  <p:pic>
                    <p:nvPicPr>
                      <p:cNvPr id="0" name="Object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11638" y="5229225"/>
                        <a:ext cx="4762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42" name="Rectangle 36">
            <a:extLst>
              <a:ext uri="{FF2B5EF4-FFF2-40B4-BE49-F238E27FC236}">
                <a16:creationId xmlns:a16="http://schemas.microsoft.com/office/drawing/2014/main" id="{A70FF7CD-9154-4107-809F-44AD1238955A}"/>
              </a:ext>
            </a:extLst>
          </p:cNvPr>
          <p:cNvSpPr>
            <a:spLocks noChangeArrowheads="1"/>
          </p:cNvSpPr>
          <p:nvPr/>
        </p:nvSpPr>
        <p:spPr bwMode="auto">
          <a:xfrm>
            <a:off x="0" y="3348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4843" name="Object 37">
            <a:extLst>
              <a:ext uri="{FF2B5EF4-FFF2-40B4-BE49-F238E27FC236}">
                <a16:creationId xmlns:a16="http://schemas.microsoft.com/office/drawing/2014/main" id="{170E8177-236F-4A5C-8C41-425F49AE1143}"/>
              </a:ext>
            </a:extLst>
          </p:cNvPr>
          <p:cNvGraphicFramePr>
            <a:graphicFrameLocks noChangeAspect="1"/>
          </p:cNvGraphicFramePr>
          <p:nvPr/>
        </p:nvGraphicFramePr>
        <p:xfrm>
          <a:off x="6011863" y="1412875"/>
          <a:ext cx="1152525" cy="490538"/>
        </p:xfrm>
        <a:graphic>
          <a:graphicData uri="http://schemas.openxmlformats.org/presentationml/2006/ole">
            <mc:AlternateContent xmlns:mc="http://schemas.openxmlformats.org/markup-compatibility/2006">
              <mc:Choice xmlns:v="urn:schemas-microsoft-com:vml" Requires="v">
                <p:oleObj spid="_x0000_s34888" name="Формула" r:id="rId13" imgW="380835" imgH="165028" progId="Equation.3">
                  <p:embed/>
                </p:oleObj>
              </mc:Choice>
              <mc:Fallback>
                <p:oleObj name="Формула" r:id="rId13" imgW="380835" imgH="165028" progId="Equation.3">
                  <p:embed/>
                  <p:pic>
                    <p:nvPicPr>
                      <p:cNvPr id="0" name="Object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11863" y="1412875"/>
                        <a:ext cx="11525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44" name="Rectangle 38">
            <a:extLst>
              <a:ext uri="{FF2B5EF4-FFF2-40B4-BE49-F238E27FC236}">
                <a16:creationId xmlns:a16="http://schemas.microsoft.com/office/drawing/2014/main" id="{6631AFFC-D6F5-4A68-9FD5-72ECB1B0AC00}"/>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4845" name="Object 39">
            <a:extLst>
              <a:ext uri="{FF2B5EF4-FFF2-40B4-BE49-F238E27FC236}">
                <a16:creationId xmlns:a16="http://schemas.microsoft.com/office/drawing/2014/main" id="{48A25CA4-73C3-493B-BD69-319111076AA1}"/>
              </a:ext>
            </a:extLst>
          </p:cNvPr>
          <p:cNvGraphicFramePr>
            <a:graphicFrameLocks noChangeAspect="1"/>
          </p:cNvGraphicFramePr>
          <p:nvPr/>
        </p:nvGraphicFramePr>
        <p:xfrm>
          <a:off x="6443663" y="4221163"/>
          <a:ext cx="1657350" cy="644525"/>
        </p:xfrm>
        <a:graphic>
          <a:graphicData uri="http://schemas.openxmlformats.org/presentationml/2006/ole">
            <mc:AlternateContent xmlns:mc="http://schemas.openxmlformats.org/markup-compatibility/2006">
              <mc:Choice xmlns:v="urn:schemas-microsoft-com:vml" Requires="v">
                <p:oleObj spid="_x0000_s34889" name="Формула" r:id="rId15" imgW="558558" imgH="215806" progId="Equation.3">
                  <p:embed/>
                </p:oleObj>
              </mc:Choice>
              <mc:Fallback>
                <p:oleObj name="Формула" r:id="rId15" imgW="558558" imgH="215806" progId="Equation.3">
                  <p:embed/>
                  <p:pic>
                    <p:nvPicPr>
                      <p:cNvPr id="0" name="Object 3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43663" y="4221163"/>
                        <a:ext cx="1657350"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46" name="Rectangle 40">
            <a:extLst>
              <a:ext uri="{FF2B5EF4-FFF2-40B4-BE49-F238E27FC236}">
                <a16:creationId xmlns:a16="http://schemas.microsoft.com/office/drawing/2014/main" id="{921A789A-4C2C-48EE-916E-A0D660A846B9}"/>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37" name="Object 41">
            <a:extLst>
              <a:ext uri="{FF2B5EF4-FFF2-40B4-BE49-F238E27FC236}">
                <a16:creationId xmlns:a16="http://schemas.microsoft.com/office/drawing/2014/main" id="{EF4CF7EE-C5C8-4E3F-9342-D6EE5927B852}"/>
              </a:ext>
            </a:extLst>
          </p:cNvPr>
          <p:cNvGraphicFramePr>
            <a:graphicFrameLocks noChangeAspect="1"/>
          </p:cNvGraphicFramePr>
          <p:nvPr/>
        </p:nvGraphicFramePr>
        <p:xfrm>
          <a:off x="5795963" y="4005263"/>
          <a:ext cx="492125" cy="588962"/>
        </p:xfrm>
        <a:graphic>
          <a:graphicData uri="http://schemas.openxmlformats.org/presentationml/2006/ole">
            <mc:AlternateContent xmlns:mc="http://schemas.openxmlformats.org/markup-compatibility/2006">
              <mc:Choice xmlns:v="urn:schemas-microsoft-com:vml" Requires="v">
                <p:oleObj spid="_x0000_s34890" name="Формула" r:id="rId17" imgW="190500" imgH="228600" progId="Equation.3">
                  <p:embed/>
                </p:oleObj>
              </mc:Choice>
              <mc:Fallback>
                <p:oleObj name="Формула" r:id="rId17" imgW="190500" imgH="228600" progId="Equation.3">
                  <p:embed/>
                  <p:pic>
                    <p:nvPicPr>
                      <p:cNvPr id="0" name="Object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95963" y="4005263"/>
                        <a:ext cx="492125"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48" name="Rectangle 42">
            <a:extLst>
              <a:ext uri="{FF2B5EF4-FFF2-40B4-BE49-F238E27FC236}">
                <a16:creationId xmlns:a16="http://schemas.microsoft.com/office/drawing/2014/main" id="{D7D00696-90EA-402E-BC39-DAFB800F5FE0}"/>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39" name="Object 43">
            <a:extLst>
              <a:ext uri="{FF2B5EF4-FFF2-40B4-BE49-F238E27FC236}">
                <a16:creationId xmlns:a16="http://schemas.microsoft.com/office/drawing/2014/main" id="{DDBA626D-0E73-4B67-8D8E-4A24B3C260D2}"/>
              </a:ext>
            </a:extLst>
          </p:cNvPr>
          <p:cNvGraphicFramePr>
            <a:graphicFrameLocks noChangeAspect="1"/>
          </p:cNvGraphicFramePr>
          <p:nvPr/>
        </p:nvGraphicFramePr>
        <p:xfrm>
          <a:off x="1979613" y="1916113"/>
          <a:ext cx="477837" cy="577850"/>
        </p:xfrm>
        <a:graphic>
          <a:graphicData uri="http://schemas.openxmlformats.org/presentationml/2006/ole">
            <mc:AlternateContent xmlns:mc="http://schemas.openxmlformats.org/markup-compatibility/2006">
              <mc:Choice xmlns:v="urn:schemas-microsoft-com:vml" Requires="v">
                <p:oleObj spid="_x0000_s34891" name="Формула" r:id="rId19" imgW="177569" imgH="215619" progId="Equation.3">
                  <p:embed/>
                </p:oleObj>
              </mc:Choice>
              <mc:Fallback>
                <p:oleObj name="Формула" r:id="rId19" imgW="177569" imgH="215619" progId="Equation.3">
                  <p:embed/>
                  <p:pic>
                    <p:nvPicPr>
                      <p:cNvPr id="0" name="Object 4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79613" y="1916113"/>
                        <a:ext cx="477837"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50" name="Rectangle 44">
            <a:extLst>
              <a:ext uri="{FF2B5EF4-FFF2-40B4-BE49-F238E27FC236}">
                <a16:creationId xmlns:a16="http://schemas.microsoft.com/office/drawing/2014/main" id="{6AF2425E-4239-458E-A08F-EFDA9B899114}"/>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41" name="Object 45">
            <a:extLst>
              <a:ext uri="{FF2B5EF4-FFF2-40B4-BE49-F238E27FC236}">
                <a16:creationId xmlns:a16="http://schemas.microsoft.com/office/drawing/2014/main" id="{0E37B8F4-044E-4453-8D24-850288DFFEE5}"/>
              </a:ext>
            </a:extLst>
          </p:cNvPr>
          <p:cNvGraphicFramePr>
            <a:graphicFrameLocks noChangeAspect="1"/>
          </p:cNvGraphicFramePr>
          <p:nvPr/>
        </p:nvGraphicFramePr>
        <p:xfrm>
          <a:off x="4500563" y="3573463"/>
          <a:ext cx="501650" cy="576262"/>
        </p:xfrm>
        <a:graphic>
          <a:graphicData uri="http://schemas.openxmlformats.org/presentationml/2006/ole">
            <mc:AlternateContent xmlns:mc="http://schemas.openxmlformats.org/markup-compatibility/2006">
              <mc:Choice xmlns:v="urn:schemas-microsoft-com:vml" Requires="v">
                <p:oleObj spid="_x0000_s34892" name="Формула" r:id="rId21" imgW="190335" imgH="215713" progId="Equation.3">
                  <p:embed/>
                </p:oleObj>
              </mc:Choice>
              <mc:Fallback>
                <p:oleObj name="Формула" r:id="rId21" imgW="190335" imgH="215713" progId="Equation.3">
                  <p:embed/>
                  <p:pic>
                    <p:nvPicPr>
                      <p:cNvPr id="0" name="Object 4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00563" y="3573463"/>
                        <a:ext cx="50165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52" name="Rectangle 46">
            <a:extLst>
              <a:ext uri="{FF2B5EF4-FFF2-40B4-BE49-F238E27FC236}">
                <a16:creationId xmlns:a16="http://schemas.microsoft.com/office/drawing/2014/main" id="{5DEABF66-FD8D-4AA9-B899-2D816AE067D3}"/>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43" name="Object 47">
            <a:extLst>
              <a:ext uri="{FF2B5EF4-FFF2-40B4-BE49-F238E27FC236}">
                <a16:creationId xmlns:a16="http://schemas.microsoft.com/office/drawing/2014/main" id="{651B0A8F-1723-4591-AA64-9A6D48CE3435}"/>
              </a:ext>
            </a:extLst>
          </p:cNvPr>
          <p:cNvGraphicFramePr>
            <a:graphicFrameLocks noChangeAspect="1"/>
          </p:cNvGraphicFramePr>
          <p:nvPr/>
        </p:nvGraphicFramePr>
        <p:xfrm>
          <a:off x="1619250" y="4221163"/>
          <a:ext cx="477838" cy="577850"/>
        </p:xfrm>
        <a:graphic>
          <a:graphicData uri="http://schemas.openxmlformats.org/presentationml/2006/ole">
            <mc:AlternateContent xmlns:mc="http://schemas.openxmlformats.org/markup-compatibility/2006">
              <mc:Choice xmlns:v="urn:schemas-microsoft-com:vml" Requires="v">
                <p:oleObj spid="_x0000_s34893" name="Формула" r:id="rId23" imgW="177569" imgH="215619" progId="Equation.3">
                  <p:embed/>
                </p:oleObj>
              </mc:Choice>
              <mc:Fallback>
                <p:oleObj name="Формула" r:id="rId23" imgW="177569" imgH="215619" progId="Equation.3">
                  <p:embed/>
                  <p:pic>
                    <p:nvPicPr>
                      <p:cNvPr id="0" name="Object 4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619250" y="4221163"/>
                        <a:ext cx="4778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54" name="Rectangle 48">
            <a:extLst>
              <a:ext uri="{FF2B5EF4-FFF2-40B4-BE49-F238E27FC236}">
                <a16:creationId xmlns:a16="http://schemas.microsoft.com/office/drawing/2014/main" id="{1BB4F877-BB6C-49D4-8EBC-51818DBA4790}"/>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45" name="Object 49">
            <a:extLst>
              <a:ext uri="{FF2B5EF4-FFF2-40B4-BE49-F238E27FC236}">
                <a16:creationId xmlns:a16="http://schemas.microsoft.com/office/drawing/2014/main" id="{8F821E4D-6A45-4806-BB37-A237FA305F96}"/>
              </a:ext>
            </a:extLst>
          </p:cNvPr>
          <p:cNvGraphicFramePr>
            <a:graphicFrameLocks noChangeAspect="1"/>
          </p:cNvGraphicFramePr>
          <p:nvPr/>
        </p:nvGraphicFramePr>
        <p:xfrm>
          <a:off x="4140200" y="1985963"/>
          <a:ext cx="503238" cy="579437"/>
        </p:xfrm>
        <a:graphic>
          <a:graphicData uri="http://schemas.openxmlformats.org/presentationml/2006/ole">
            <mc:AlternateContent xmlns:mc="http://schemas.openxmlformats.org/markup-compatibility/2006">
              <mc:Choice xmlns:v="urn:schemas-microsoft-com:vml" Requires="v">
                <p:oleObj spid="_x0000_s34894" name="Формула" r:id="rId25" imgW="190335" imgH="215713" progId="Equation.3">
                  <p:embed/>
                </p:oleObj>
              </mc:Choice>
              <mc:Fallback>
                <p:oleObj name="Формула" r:id="rId25" imgW="190335" imgH="215713" progId="Equation.3">
                  <p:embed/>
                  <p:pic>
                    <p:nvPicPr>
                      <p:cNvPr id="0" name="Object 4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140200" y="1985963"/>
                        <a:ext cx="50323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56" name="Rectangle 50">
            <a:extLst>
              <a:ext uri="{FF2B5EF4-FFF2-40B4-BE49-F238E27FC236}">
                <a16:creationId xmlns:a16="http://schemas.microsoft.com/office/drawing/2014/main" id="{E5FF1C66-6944-42AA-B37D-BE2B10FDCEE3}"/>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47" name="Object 51">
            <a:extLst>
              <a:ext uri="{FF2B5EF4-FFF2-40B4-BE49-F238E27FC236}">
                <a16:creationId xmlns:a16="http://schemas.microsoft.com/office/drawing/2014/main" id="{F4A46E4C-7CBB-4629-980E-73984A2BBD40}"/>
              </a:ext>
            </a:extLst>
          </p:cNvPr>
          <p:cNvGraphicFramePr>
            <a:graphicFrameLocks noChangeAspect="1"/>
          </p:cNvGraphicFramePr>
          <p:nvPr/>
        </p:nvGraphicFramePr>
        <p:xfrm>
          <a:off x="2281238" y="3632200"/>
          <a:ext cx="490537" cy="588963"/>
        </p:xfrm>
        <a:graphic>
          <a:graphicData uri="http://schemas.openxmlformats.org/presentationml/2006/ole">
            <mc:AlternateContent xmlns:mc="http://schemas.openxmlformats.org/markup-compatibility/2006">
              <mc:Choice xmlns:v="urn:schemas-microsoft-com:vml" Requires="v">
                <p:oleObj spid="_x0000_s34895" name="Формула" r:id="rId27" imgW="190500" imgH="228600" progId="Equation.3">
                  <p:embed/>
                </p:oleObj>
              </mc:Choice>
              <mc:Fallback>
                <p:oleObj name="Формула" r:id="rId27" imgW="190500" imgH="228600" progId="Equation.3">
                  <p:embed/>
                  <p:pic>
                    <p:nvPicPr>
                      <p:cNvPr id="0" name="Object 5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281238" y="3632200"/>
                        <a:ext cx="490537"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0949" name="Oval 53">
            <a:extLst>
              <a:ext uri="{FF2B5EF4-FFF2-40B4-BE49-F238E27FC236}">
                <a16:creationId xmlns:a16="http://schemas.microsoft.com/office/drawing/2014/main" id="{EFB970E3-DCBE-48B0-8118-33F907FFF632}"/>
              </a:ext>
            </a:extLst>
          </p:cNvPr>
          <p:cNvSpPr>
            <a:spLocks noChangeArrowheads="1"/>
          </p:cNvSpPr>
          <p:nvPr/>
        </p:nvSpPr>
        <p:spPr bwMode="auto">
          <a:xfrm>
            <a:off x="2051050"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50" name="Oval 54">
            <a:extLst>
              <a:ext uri="{FF2B5EF4-FFF2-40B4-BE49-F238E27FC236}">
                <a16:creationId xmlns:a16="http://schemas.microsoft.com/office/drawing/2014/main" id="{5F0A3F87-814B-4268-9A2F-4E5DD1139835}"/>
              </a:ext>
            </a:extLst>
          </p:cNvPr>
          <p:cNvSpPr>
            <a:spLocks noChangeArrowheads="1"/>
          </p:cNvSpPr>
          <p:nvPr/>
        </p:nvSpPr>
        <p:spPr bwMode="auto">
          <a:xfrm>
            <a:off x="2700338"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51" name="Oval 55">
            <a:extLst>
              <a:ext uri="{FF2B5EF4-FFF2-40B4-BE49-F238E27FC236}">
                <a16:creationId xmlns:a16="http://schemas.microsoft.com/office/drawing/2014/main" id="{06F97DED-9829-4888-8EEA-E4F94A2E5DE8}"/>
              </a:ext>
            </a:extLst>
          </p:cNvPr>
          <p:cNvSpPr>
            <a:spLocks noChangeArrowheads="1"/>
          </p:cNvSpPr>
          <p:nvPr/>
        </p:nvSpPr>
        <p:spPr bwMode="auto">
          <a:xfrm>
            <a:off x="4360863"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0952" name="Oval 56">
            <a:extLst>
              <a:ext uri="{FF2B5EF4-FFF2-40B4-BE49-F238E27FC236}">
                <a16:creationId xmlns:a16="http://schemas.microsoft.com/office/drawing/2014/main" id="{F0027F6E-319C-42F4-B82D-03E1E8AFD0E8}"/>
              </a:ext>
            </a:extLst>
          </p:cNvPr>
          <p:cNvSpPr>
            <a:spLocks noChangeArrowheads="1"/>
          </p:cNvSpPr>
          <p:nvPr/>
        </p:nvSpPr>
        <p:spPr bwMode="auto">
          <a:xfrm>
            <a:off x="6030913" y="524827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4862" name="Oval 57">
            <a:extLst>
              <a:ext uri="{FF2B5EF4-FFF2-40B4-BE49-F238E27FC236}">
                <a16:creationId xmlns:a16="http://schemas.microsoft.com/office/drawing/2014/main" id="{F6488C27-D2D5-4AD9-9029-673FAB6F0F80}"/>
              </a:ext>
            </a:extLst>
          </p:cNvPr>
          <p:cNvSpPr>
            <a:spLocks noChangeArrowheads="1"/>
          </p:cNvSpPr>
          <p:nvPr/>
        </p:nvSpPr>
        <p:spPr bwMode="auto">
          <a:xfrm>
            <a:off x="3276600" y="3573463"/>
            <a:ext cx="139700" cy="139700"/>
          </a:xfrm>
          <a:prstGeom prst="ellipse">
            <a:avLst/>
          </a:prstGeom>
          <a:solidFill>
            <a:srgbClr val="008080"/>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4863" name="Rectangle 58">
            <a:extLst>
              <a:ext uri="{FF2B5EF4-FFF2-40B4-BE49-F238E27FC236}">
                <a16:creationId xmlns:a16="http://schemas.microsoft.com/office/drawing/2014/main" id="{168C4466-7DFD-472E-9C36-A18EEC15ADE8}"/>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4864" name="Object 59">
            <a:extLst>
              <a:ext uri="{FF2B5EF4-FFF2-40B4-BE49-F238E27FC236}">
                <a16:creationId xmlns:a16="http://schemas.microsoft.com/office/drawing/2014/main" id="{7AA26E44-7C15-459C-A806-413E4F9653D3}"/>
              </a:ext>
            </a:extLst>
          </p:cNvPr>
          <p:cNvGraphicFramePr>
            <a:graphicFrameLocks noChangeAspect="1"/>
          </p:cNvGraphicFramePr>
          <p:nvPr/>
        </p:nvGraphicFramePr>
        <p:xfrm>
          <a:off x="3132138" y="3068638"/>
          <a:ext cx="488950" cy="396875"/>
        </p:xfrm>
        <a:graphic>
          <a:graphicData uri="http://schemas.openxmlformats.org/presentationml/2006/ole">
            <mc:AlternateContent xmlns:mc="http://schemas.openxmlformats.org/markup-compatibility/2006">
              <mc:Choice xmlns:v="urn:schemas-microsoft-com:vml" Requires="v">
                <p:oleObj spid="_x0000_s34896" name="Формула" r:id="rId29" imgW="203024" imgH="164957" progId="Equation.3">
                  <p:embed/>
                </p:oleObj>
              </mc:Choice>
              <mc:Fallback>
                <p:oleObj name="Формула" r:id="rId29" imgW="203024" imgH="164957" progId="Equation.3">
                  <p:embed/>
                  <p:pic>
                    <p:nvPicPr>
                      <p:cNvPr id="0" name="Object 5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132138" y="3068638"/>
                        <a:ext cx="4889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65" name="Rectangle 60">
            <a:extLst>
              <a:ext uri="{FF2B5EF4-FFF2-40B4-BE49-F238E27FC236}">
                <a16:creationId xmlns:a16="http://schemas.microsoft.com/office/drawing/2014/main" id="{E368CD37-BAC3-4090-98AD-33759373FE2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4866" name="Object 61">
            <a:extLst>
              <a:ext uri="{FF2B5EF4-FFF2-40B4-BE49-F238E27FC236}">
                <a16:creationId xmlns:a16="http://schemas.microsoft.com/office/drawing/2014/main" id="{93BFE081-181F-4BAC-8BFF-79621C368F02}"/>
              </a:ext>
            </a:extLst>
          </p:cNvPr>
          <p:cNvGraphicFramePr>
            <a:graphicFrameLocks noChangeAspect="1"/>
          </p:cNvGraphicFramePr>
          <p:nvPr/>
        </p:nvGraphicFramePr>
        <p:xfrm>
          <a:off x="3132138" y="5373688"/>
          <a:ext cx="355600" cy="576262"/>
        </p:xfrm>
        <a:graphic>
          <a:graphicData uri="http://schemas.openxmlformats.org/presentationml/2006/ole">
            <mc:AlternateContent xmlns:mc="http://schemas.openxmlformats.org/markup-compatibility/2006">
              <mc:Choice xmlns:v="urn:schemas-microsoft-com:vml" Requires="v">
                <p:oleObj spid="_x0000_s34897" name="Формула" r:id="rId31" imgW="126835" imgH="202936" progId="Equation.3">
                  <p:embed/>
                </p:oleObj>
              </mc:Choice>
              <mc:Fallback>
                <p:oleObj name="Формула" r:id="rId31" imgW="126835" imgH="202936" progId="Equation.3">
                  <p:embed/>
                  <p:pic>
                    <p:nvPicPr>
                      <p:cNvPr id="0" name="Object 6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132138" y="5373688"/>
                        <a:ext cx="355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67" name="Freeform 62">
            <a:extLst>
              <a:ext uri="{FF2B5EF4-FFF2-40B4-BE49-F238E27FC236}">
                <a16:creationId xmlns:a16="http://schemas.microsoft.com/office/drawing/2014/main" id="{35B92A12-26BA-4952-82F5-98D173BBEDD3}"/>
              </a:ext>
            </a:extLst>
          </p:cNvPr>
          <p:cNvSpPr>
            <a:spLocks/>
          </p:cNvSpPr>
          <p:nvPr/>
        </p:nvSpPr>
        <p:spPr bwMode="auto">
          <a:xfrm>
            <a:off x="1692275" y="2060575"/>
            <a:ext cx="4824413" cy="2736850"/>
          </a:xfrm>
          <a:custGeom>
            <a:avLst/>
            <a:gdLst>
              <a:gd name="T0" fmla="*/ 0 w 2313"/>
              <a:gd name="T1" fmla="*/ 0 h 1633"/>
              <a:gd name="T2" fmla="*/ 1038719 w 2313"/>
              <a:gd name="T3" fmla="*/ 1141332 h 1633"/>
              <a:gd name="T4" fmla="*/ 3120329 w 2313"/>
              <a:gd name="T5" fmla="*/ 2280988 h 1633"/>
              <a:gd name="T6" fmla="*/ 4824413 w 2313"/>
              <a:gd name="T7" fmla="*/ 2736850 h 163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313" h="1633">
                <a:moveTo>
                  <a:pt x="0" y="0"/>
                </a:moveTo>
                <a:cubicBezTo>
                  <a:pt x="124" y="227"/>
                  <a:pt x="249" y="454"/>
                  <a:pt x="498" y="681"/>
                </a:cubicBezTo>
                <a:cubicBezTo>
                  <a:pt x="747" y="908"/>
                  <a:pt x="1194" y="1202"/>
                  <a:pt x="1496" y="1361"/>
                </a:cubicBezTo>
                <a:cubicBezTo>
                  <a:pt x="1798" y="1520"/>
                  <a:pt x="2055" y="1576"/>
                  <a:pt x="2313" y="1633"/>
                </a:cubicBezTo>
              </a:path>
            </a:pathLst>
          </a:custGeom>
          <a:noFill/>
          <a:ln w="19050"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62" name="Line 66">
            <a:extLst>
              <a:ext uri="{FF2B5EF4-FFF2-40B4-BE49-F238E27FC236}">
                <a16:creationId xmlns:a16="http://schemas.microsoft.com/office/drawing/2014/main" id="{F4DE12B7-E806-4ED0-808A-1304AB2C6990}"/>
              </a:ext>
            </a:extLst>
          </p:cNvPr>
          <p:cNvSpPr>
            <a:spLocks noChangeShapeType="1"/>
          </p:cNvSpPr>
          <p:nvPr/>
        </p:nvSpPr>
        <p:spPr bwMode="auto">
          <a:xfrm flipV="1">
            <a:off x="6084888" y="4797425"/>
            <a:ext cx="0" cy="503238"/>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63" name="Line 67">
            <a:extLst>
              <a:ext uri="{FF2B5EF4-FFF2-40B4-BE49-F238E27FC236}">
                <a16:creationId xmlns:a16="http://schemas.microsoft.com/office/drawing/2014/main" id="{A092573E-6022-4EF4-8B55-54FFD7CB8DD1}"/>
              </a:ext>
            </a:extLst>
          </p:cNvPr>
          <p:cNvSpPr>
            <a:spLocks noChangeShapeType="1"/>
          </p:cNvSpPr>
          <p:nvPr/>
        </p:nvSpPr>
        <p:spPr bwMode="auto">
          <a:xfrm flipH="1">
            <a:off x="2195513" y="4724400"/>
            <a:ext cx="3889375"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64" name="Line 68">
            <a:extLst>
              <a:ext uri="{FF2B5EF4-FFF2-40B4-BE49-F238E27FC236}">
                <a16:creationId xmlns:a16="http://schemas.microsoft.com/office/drawing/2014/main" id="{6F91F324-0E5F-44D5-86B8-B3A294AB9B2B}"/>
              </a:ext>
            </a:extLst>
          </p:cNvPr>
          <p:cNvSpPr>
            <a:spLocks noChangeShapeType="1"/>
          </p:cNvSpPr>
          <p:nvPr/>
        </p:nvSpPr>
        <p:spPr bwMode="auto">
          <a:xfrm flipV="1">
            <a:off x="2124075" y="2708275"/>
            <a:ext cx="0" cy="1944688"/>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65" name="Line 69">
            <a:extLst>
              <a:ext uri="{FF2B5EF4-FFF2-40B4-BE49-F238E27FC236}">
                <a16:creationId xmlns:a16="http://schemas.microsoft.com/office/drawing/2014/main" id="{8111EFEE-5AD6-40FC-B438-6B1F95244210}"/>
              </a:ext>
            </a:extLst>
          </p:cNvPr>
          <p:cNvSpPr>
            <a:spLocks noChangeShapeType="1"/>
          </p:cNvSpPr>
          <p:nvPr/>
        </p:nvSpPr>
        <p:spPr bwMode="auto">
          <a:xfrm>
            <a:off x="2124075" y="2636838"/>
            <a:ext cx="2303463"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66" name="Line 70">
            <a:extLst>
              <a:ext uri="{FF2B5EF4-FFF2-40B4-BE49-F238E27FC236}">
                <a16:creationId xmlns:a16="http://schemas.microsoft.com/office/drawing/2014/main" id="{1D2BC9B0-38A7-460C-A740-1778E0010B32}"/>
              </a:ext>
            </a:extLst>
          </p:cNvPr>
          <p:cNvSpPr>
            <a:spLocks noChangeShapeType="1"/>
          </p:cNvSpPr>
          <p:nvPr/>
        </p:nvSpPr>
        <p:spPr bwMode="auto">
          <a:xfrm>
            <a:off x="4427538" y="2708275"/>
            <a:ext cx="0" cy="1368425"/>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67" name="Line 71">
            <a:extLst>
              <a:ext uri="{FF2B5EF4-FFF2-40B4-BE49-F238E27FC236}">
                <a16:creationId xmlns:a16="http://schemas.microsoft.com/office/drawing/2014/main" id="{167C0775-FE3D-44A1-8BF0-80C56B292544}"/>
              </a:ext>
            </a:extLst>
          </p:cNvPr>
          <p:cNvSpPr>
            <a:spLocks noChangeShapeType="1"/>
          </p:cNvSpPr>
          <p:nvPr/>
        </p:nvSpPr>
        <p:spPr bwMode="auto">
          <a:xfrm flipH="1">
            <a:off x="2771775" y="4149725"/>
            <a:ext cx="1655763"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68" name="Line 72">
            <a:extLst>
              <a:ext uri="{FF2B5EF4-FFF2-40B4-BE49-F238E27FC236}">
                <a16:creationId xmlns:a16="http://schemas.microsoft.com/office/drawing/2014/main" id="{63459DC6-0AFF-4B49-924D-6C5856A1FDA4}"/>
              </a:ext>
            </a:extLst>
          </p:cNvPr>
          <p:cNvSpPr>
            <a:spLocks noChangeShapeType="1"/>
          </p:cNvSpPr>
          <p:nvPr/>
        </p:nvSpPr>
        <p:spPr bwMode="auto">
          <a:xfrm flipV="1">
            <a:off x="2771775" y="3284538"/>
            <a:ext cx="0" cy="865187"/>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70" name="Line 74">
            <a:extLst>
              <a:ext uri="{FF2B5EF4-FFF2-40B4-BE49-F238E27FC236}">
                <a16:creationId xmlns:a16="http://schemas.microsoft.com/office/drawing/2014/main" id="{B3B2E307-A8DB-467A-9C7E-5AF968A59361}"/>
              </a:ext>
            </a:extLst>
          </p:cNvPr>
          <p:cNvSpPr>
            <a:spLocks noChangeShapeType="1"/>
          </p:cNvSpPr>
          <p:nvPr/>
        </p:nvSpPr>
        <p:spPr bwMode="auto">
          <a:xfrm>
            <a:off x="4427538" y="2708275"/>
            <a:ext cx="0" cy="25923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71" name="Line 75">
            <a:extLst>
              <a:ext uri="{FF2B5EF4-FFF2-40B4-BE49-F238E27FC236}">
                <a16:creationId xmlns:a16="http://schemas.microsoft.com/office/drawing/2014/main" id="{40EB9581-626C-4A95-BE65-E9B447AC3FB6}"/>
              </a:ext>
            </a:extLst>
          </p:cNvPr>
          <p:cNvSpPr>
            <a:spLocks noChangeShapeType="1"/>
          </p:cNvSpPr>
          <p:nvPr/>
        </p:nvSpPr>
        <p:spPr bwMode="auto">
          <a:xfrm>
            <a:off x="2771775" y="4221163"/>
            <a:ext cx="0" cy="10795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0972" name="Line 76">
            <a:extLst>
              <a:ext uri="{FF2B5EF4-FFF2-40B4-BE49-F238E27FC236}">
                <a16:creationId xmlns:a16="http://schemas.microsoft.com/office/drawing/2014/main" id="{6A2D22C6-C8D5-44AD-B6F4-BE958E2C89C7}"/>
              </a:ext>
            </a:extLst>
          </p:cNvPr>
          <p:cNvSpPr>
            <a:spLocks noChangeShapeType="1"/>
          </p:cNvSpPr>
          <p:nvPr/>
        </p:nvSpPr>
        <p:spPr bwMode="auto">
          <a:xfrm>
            <a:off x="2124075" y="4797425"/>
            <a:ext cx="0" cy="5032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4878" name="Line 77">
            <a:extLst>
              <a:ext uri="{FF2B5EF4-FFF2-40B4-BE49-F238E27FC236}">
                <a16:creationId xmlns:a16="http://schemas.microsoft.com/office/drawing/2014/main" id="{41295FFA-8BDB-42C8-9DEC-8A0B3DDB148D}"/>
              </a:ext>
            </a:extLst>
          </p:cNvPr>
          <p:cNvSpPr>
            <a:spLocks noChangeShapeType="1"/>
          </p:cNvSpPr>
          <p:nvPr/>
        </p:nvSpPr>
        <p:spPr bwMode="auto">
          <a:xfrm>
            <a:off x="3348038" y="3573463"/>
            <a:ext cx="0" cy="16557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4879" name="Rectangle 79">
            <a:extLst>
              <a:ext uri="{FF2B5EF4-FFF2-40B4-BE49-F238E27FC236}">
                <a16:creationId xmlns:a16="http://schemas.microsoft.com/office/drawing/2014/main" id="{90C53062-4869-425C-8CAB-689F3ACB999E}"/>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0974" name="Object 78">
            <a:extLst>
              <a:ext uri="{FF2B5EF4-FFF2-40B4-BE49-F238E27FC236}">
                <a16:creationId xmlns:a16="http://schemas.microsoft.com/office/drawing/2014/main" id="{6CA97884-0550-459C-B2F0-EFD99813C8DD}"/>
              </a:ext>
            </a:extLst>
          </p:cNvPr>
          <p:cNvGraphicFramePr>
            <a:graphicFrameLocks noChangeAspect="1"/>
          </p:cNvGraphicFramePr>
          <p:nvPr/>
        </p:nvGraphicFramePr>
        <p:xfrm>
          <a:off x="2484438" y="5229225"/>
          <a:ext cx="460375" cy="647700"/>
        </p:xfrm>
        <a:graphic>
          <a:graphicData uri="http://schemas.openxmlformats.org/presentationml/2006/ole">
            <mc:AlternateContent xmlns:mc="http://schemas.openxmlformats.org/markup-compatibility/2006">
              <mc:Choice xmlns:v="urn:schemas-microsoft-com:vml" Requires="v">
                <p:oleObj spid="_x0000_s34898" name="Формула" r:id="rId33" imgW="165028" imgH="228501" progId="Equation.3">
                  <p:embed/>
                </p:oleObj>
              </mc:Choice>
              <mc:Fallback>
                <p:oleObj name="Формула" r:id="rId33" imgW="165028" imgH="228501" progId="Equation.3">
                  <p:embed/>
                  <p:pic>
                    <p:nvPicPr>
                      <p:cNvPr id="0" name="Object 7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484438" y="5229225"/>
                        <a:ext cx="4603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81" name="Rectangle 81">
            <a:extLst>
              <a:ext uri="{FF2B5EF4-FFF2-40B4-BE49-F238E27FC236}">
                <a16:creationId xmlns:a16="http://schemas.microsoft.com/office/drawing/2014/main" id="{EF0CA1C5-6529-49AE-97C3-A3866D319E9E}"/>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4882" name="Object 80">
            <a:extLst>
              <a:ext uri="{FF2B5EF4-FFF2-40B4-BE49-F238E27FC236}">
                <a16:creationId xmlns:a16="http://schemas.microsoft.com/office/drawing/2014/main" id="{CA522A5E-F915-4B0C-B1E3-4C2704956EBB}"/>
              </a:ext>
            </a:extLst>
          </p:cNvPr>
          <p:cNvGraphicFramePr>
            <a:graphicFrameLocks noChangeAspect="1"/>
          </p:cNvGraphicFramePr>
          <p:nvPr/>
        </p:nvGraphicFramePr>
        <p:xfrm>
          <a:off x="6948488" y="338138"/>
          <a:ext cx="1511300" cy="569912"/>
        </p:xfrm>
        <a:graphic>
          <a:graphicData uri="http://schemas.openxmlformats.org/presentationml/2006/ole">
            <mc:AlternateContent xmlns:mc="http://schemas.openxmlformats.org/markup-compatibility/2006">
              <mc:Choice xmlns:v="urn:schemas-microsoft-com:vml" Requires="v">
                <p:oleObj spid="_x0000_s34899" name="Формула" r:id="rId35" imgW="571507" imgH="209601" progId="Equation.3">
                  <p:embed/>
                </p:oleObj>
              </mc:Choice>
              <mc:Fallback>
                <p:oleObj name="Формула" r:id="rId35" imgW="571507" imgH="209601" progId="Equation.3">
                  <p:embed/>
                  <p:pic>
                    <p:nvPicPr>
                      <p:cNvPr id="0" name="Object 80"/>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948488" y="338138"/>
                        <a:ext cx="1511300" cy="56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80937"/>
                                        </p:tgtEl>
                                        <p:attrNameLst>
                                          <p:attrName>style.visibility</p:attrName>
                                        </p:attrNameLst>
                                      </p:cBhvr>
                                      <p:to>
                                        <p:strVal val="visible"/>
                                      </p:to>
                                    </p:set>
                                    <p:animEffect transition="in" filter="wipe(down)">
                                      <p:cBhvr>
                                        <p:cTn id="7" dur="1000"/>
                                        <p:tgtEl>
                                          <p:spTgt spid="8093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0912"/>
                                        </p:tgtEl>
                                        <p:attrNameLst>
                                          <p:attrName>style.visibility</p:attrName>
                                        </p:attrNameLst>
                                      </p:cBhvr>
                                      <p:to>
                                        <p:strVal val="visible"/>
                                      </p:to>
                                    </p:set>
                                    <p:animEffect transition="in" filter="wipe(down)">
                                      <p:cBhvr>
                                        <p:cTn id="10" dur="1000"/>
                                        <p:tgtEl>
                                          <p:spTgt spid="80912"/>
                                        </p:tgtEl>
                                      </p:cBhvr>
                                    </p:animEffect>
                                  </p:childTnLst>
                                </p:cTn>
                              </p:par>
                              <p:par>
                                <p:cTn id="11" presetID="22" presetClass="entr" presetSubtype="4" fill="hold" nodeType="withEffect">
                                  <p:stCondLst>
                                    <p:cond delay="0"/>
                                  </p:stCondLst>
                                  <p:childTnLst>
                                    <p:set>
                                      <p:cBhvr>
                                        <p:cTn id="12" dur="1" fill="hold">
                                          <p:stCondLst>
                                            <p:cond delay="0"/>
                                          </p:stCondLst>
                                        </p:cTn>
                                        <p:tgtEl>
                                          <p:spTgt spid="80962"/>
                                        </p:tgtEl>
                                        <p:attrNameLst>
                                          <p:attrName>style.visibility</p:attrName>
                                        </p:attrNameLst>
                                      </p:cBhvr>
                                      <p:to>
                                        <p:strVal val="visible"/>
                                      </p:to>
                                    </p:set>
                                    <p:animEffect transition="in" filter="wipe(down)">
                                      <p:cBhvr>
                                        <p:cTn id="13" dur="1000"/>
                                        <p:tgtEl>
                                          <p:spTgt spid="80962"/>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80952"/>
                                        </p:tgtEl>
                                        <p:attrNameLst>
                                          <p:attrName>style.visibility</p:attrName>
                                        </p:attrNameLst>
                                      </p:cBhvr>
                                      <p:to>
                                        <p:strVal val="visible"/>
                                      </p:to>
                                    </p:set>
                                    <p:animEffect transition="in" filter="wipe(down)">
                                      <p:cBhvr>
                                        <p:cTn id="16" dur="1000"/>
                                        <p:tgtEl>
                                          <p:spTgt spid="80952"/>
                                        </p:tgtEl>
                                      </p:cBhvr>
                                    </p:animEffect>
                                  </p:childTnLst>
                                </p:cTn>
                              </p:par>
                              <p:par>
                                <p:cTn id="17" presetID="22" presetClass="entr" presetSubtype="4" fill="hold" nodeType="withEffect">
                                  <p:stCondLst>
                                    <p:cond delay="0"/>
                                  </p:stCondLst>
                                  <p:childTnLst>
                                    <p:set>
                                      <p:cBhvr>
                                        <p:cTn id="18" dur="1" fill="hold">
                                          <p:stCondLst>
                                            <p:cond delay="0"/>
                                          </p:stCondLst>
                                        </p:cTn>
                                        <p:tgtEl>
                                          <p:spTgt spid="80927"/>
                                        </p:tgtEl>
                                        <p:attrNameLst>
                                          <p:attrName>style.visibility</p:attrName>
                                        </p:attrNameLst>
                                      </p:cBhvr>
                                      <p:to>
                                        <p:strVal val="visible"/>
                                      </p:to>
                                    </p:set>
                                    <p:animEffect transition="in" filter="wipe(down)">
                                      <p:cBhvr>
                                        <p:cTn id="19" dur="1000"/>
                                        <p:tgtEl>
                                          <p:spTgt spid="8092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80963"/>
                                        </p:tgtEl>
                                        <p:attrNameLst>
                                          <p:attrName>style.visibility</p:attrName>
                                        </p:attrNameLst>
                                      </p:cBhvr>
                                      <p:to>
                                        <p:strVal val="visible"/>
                                      </p:to>
                                    </p:set>
                                    <p:animEffect transition="in" filter="wipe(down)">
                                      <p:cBhvr>
                                        <p:cTn id="24" dur="1000"/>
                                        <p:tgtEl>
                                          <p:spTgt spid="8096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80918"/>
                                        </p:tgtEl>
                                        <p:attrNameLst>
                                          <p:attrName>style.visibility</p:attrName>
                                        </p:attrNameLst>
                                      </p:cBhvr>
                                      <p:to>
                                        <p:strVal val="visible"/>
                                      </p:to>
                                    </p:set>
                                    <p:animEffect transition="in" filter="wipe(down)">
                                      <p:cBhvr>
                                        <p:cTn id="29" dur="1000"/>
                                        <p:tgtEl>
                                          <p:spTgt spid="80918"/>
                                        </p:tgtEl>
                                      </p:cBhvr>
                                    </p:animEffect>
                                  </p:childTnLst>
                                </p:cTn>
                              </p:par>
                              <p:par>
                                <p:cTn id="30" presetID="22" presetClass="entr" presetSubtype="4" fill="hold" nodeType="withEffect">
                                  <p:stCondLst>
                                    <p:cond delay="0"/>
                                  </p:stCondLst>
                                  <p:childTnLst>
                                    <p:set>
                                      <p:cBhvr>
                                        <p:cTn id="31" dur="1" fill="hold">
                                          <p:stCondLst>
                                            <p:cond delay="0"/>
                                          </p:stCondLst>
                                        </p:cTn>
                                        <p:tgtEl>
                                          <p:spTgt spid="80943"/>
                                        </p:tgtEl>
                                        <p:attrNameLst>
                                          <p:attrName>style.visibility</p:attrName>
                                        </p:attrNameLst>
                                      </p:cBhvr>
                                      <p:to>
                                        <p:strVal val="visible"/>
                                      </p:to>
                                    </p:set>
                                    <p:animEffect transition="in" filter="wipe(down)">
                                      <p:cBhvr>
                                        <p:cTn id="32" dur="1000"/>
                                        <p:tgtEl>
                                          <p:spTgt spid="80943"/>
                                        </p:tgtEl>
                                      </p:cBhvr>
                                    </p:animEffect>
                                  </p:childTnLst>
                                </p:cTn>
                              </p:par>
                              <p:par>
                                <p:cTn id="33" presetID="22" presetClass="entr" presetSubtype="4" fill="hold" nodeType="withEffect">
                                  <p:stCondLst>
                                    <p:cond delay="0"/>
                                  </p:stCondLst>
                                  <p:childTnLst>
                                    <p:set>
                                      <p:cBhvr>
                                        <p:cTn id="34" dur="1" fill="hold">
                                          <p:stCondLst>
                                            <p:cond delay="0"/>
                                          </p:stCondLst>
                                        </p:cTn>
                                        <p:tgtEl>
                                          <p:spTgt spid="80964"/>
                                        </p:tgtEl>
                                        <p:attrNameLst>
                                          <p:attrName>style.visibility</p:attrName>
                                        </p:attrNameLst>
                                      </p:cBhvr>
                                      <p:to>
                                        <p:strVal val="visible"/>
                                      </p:to>
                                    </p:set>
                                    <p:animEffect transition="in" filter="wipe(down)">
                                      <p:cBhvr>
                                        <p:cTn id="35" dur="1000"/>
                                        <p:tgtEl>
                                          <p:spTgt spid="80964"/>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80949"/>
                                        </p:tgtEl>
                                        <p:attrNameLst>
                                          <p:attrName>style.visibility</p:attrName>
                                        </p:attrNameLst>
                                      </p:cBhvr>
                                      <p:to>
                                        <p:strVal val="visible"/>
                                      </p:to>
                                    </p:set>
                                    <p:animEffect transition="in" filter="wipe(down)">
                                      <p:cBhvr>
                                        <p:cTn id="38" dur="1000"/>
                                        <p:tgtEl>
                                          <p:spTgt spid="80949"/>
                                        </p:tgtEl>
                                      </p:cBhvr>
                                    </p:animEffect>
                                  </p:childTnLst>
                                </p:cTn>
                              </p:par>
                              <p:par>
                                <p:cTn id="39" presetID="22" presetClass="entr" presetSubtype="4" fill="hold" nodeType="withEffect">
                                  <p:stCondLst>
                                    <p:cond delay="0"/>
                                  </p:stCondLst>
                                  <p:childTnLst>
                                    <p:set>
                                      <p:cBhvr>
                                        <p:cTn id="40" dur="1" fill="hold">
                                          <p:stCondLst>
                                            <p:cond delay="0"/>
                                          </p:stCondLst>
                                        </p:cTn>
                                        <p:tgtEl>
                                          <p:spTgt spid="80929"/>
                                        </p:tgtEl>
                                        <p:attrNameLst>
                                          <p:attrName>style.visibility</p:attrName>
                                        </p:attrNameLst>
                                      </p:cBhvr>
                                      <p:to>
                                        <p:strVal val="visible"/>
                                      </p:to>
                                    </p:set>
                                    <p:animEffect transition="in" filter="wipe(down)">
                                      <p:cBhvr>
                                        <p:cTn id="41" dur="1000"/>
                                        <p:tgtEl>
                                          <p:spTgt spid="80929"/>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80913"/>
                                        </p:tgtEl>
                                        <p:attrNameLst>
                                          <p:attrName>style.visibility</p:attrName>
                                        </p:attrNameLst>
                                      </p:cBhvr>
                                      <p:to>
                                        <p:strVal val="visible"/>
                                      </p:to>
                                    </p:set>
                                    <p:animEffect transition="in" filter="wipe(down)">
                                      <p:cBhvr>
                                        <p:cTn id="44" dur="1000"/>
                                        <p:tgtEl>
                                          <p:spTgt spid="80913"/>
                                        </p:tgtEl>
                                      </p:cBhvr>
                                    </p:animEffect>
                                  </p:childTnLst>
                                </p:cTn>
                              </p:par>
                              <p:par>
                                <p:cTn id="45" presetID="22" presetClass="entr" presetSubtype="4" fill="hold" nodeType="withEffect">
                                  <p:stCondLst>
                                    <p:cond delay="0"/>
                                  </p:stCondLst>
                                  <p:childTnLst>
                                    <p:set>
                                      <p:cBhvr>
                                        <p:cTn id="46" dur="1" fill="hold">
                                          <p:stCondLst>
                                            <p:cond delay="0"/>
                                          </p:stCondLst>
                                        </p:cTn>
                                        <p:tgtEl>
                                          <p:spTgt spid="80939"/>
                                        </p:tgtEl>
                                        <p:attrNameLst>
                                          <p:attrName>style.visibility</p:attrName>
                                        </p:attrNameLst>
                                      </p:cBhvr>
                                      <p:to>
                                        <p:strVal val="visible"/>
                                      </p:to>
                                    </p:set>
                                    <p:animEffect transition="in" filter="wipe(down)">
                                      <p:cBhvr>
                                        <p:cTn id="47" dur="1000"/>
                                        <p:tgtEl>
                                          <p:spTgt spid="80939"/>
                                        </p:tgtEl>
                                      </p:cBhvr>
                                    </p:animEffect>
                                  </p:childTnLst>
                                </p:cTn>
                              </p:par>
                              <p:par>
                                <p:cTn id="48" presetID="22" presetClass="entr" presetSubtype="4" fill="hold" nodeType="withEffect">
                                  <p:stCondLst>
                                    <p:cond delay="0"/>
                                  </p:stCondLst>
                                  <p:childTnLst>
                                    <p:set>
                                      <p:cBhvr>
                                        <p:cTn id="49" dur="1" fill="hold">
                                          <p:stCondLst>
                                            <p:cond delay="0"/>
                                          </p:stCondLst>
                                        </p:cTn>
                                        <p:tgtEl>
                                          <p:spTgt spid="80972"/>
                                        </p:tgtEl>
                                        <p:attrNameLst>
                                          <p:attrName>style.visibility</p:attrName>
                                        </p:attrNameLst>
                                      </p:cBhvr>
                                      <p:to>
                                        <p:strVal val="visible"/>
                                      </p:to>
                                    </p:set>
                                    <p:animEffect transition="in" filter="wipe(down)">
                                      <p:cBhvr>
                                        <p:cTn id="50" dur="1000"/>
                                        <p:tgtEl>
                                          <p:spTgt spid="8097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4" fill="hold" nodeType="clickEffect">
                                  <p:stCondLst>
                                    <p:cond delay="0"/>
                                  </p:stCondLst>
                                  <p:childTnLst>
                                    <p:set>
                                      <p:cBhvr>
                                        <p:cTn id="54" dur="1" fill="hold">
                                          <p:stCondLst>
                                            <p:cond delay="0"/>
                                          </p:stCondLst>
                                        </p:cTn>
                                        <p:tgtEl>
                                          <p:spTgt spid="80965"/>
                                        </p:tgtEl>
                                        <p:attrNameLst>
                                          <p:attrName>style.visibility</p:attrName>
                                        </p:attrNameLst>
                                      </p:cBhvr>
                                      <p:to>
                                        <p:strVal val="visible"/>
                                      </p:to>
                                    </p:set>
                                    <p:animEffect transition="in" filter="wipe(down)">
                                      <p:cBhvr>
                                        <p:cTn id="55" dur="1000"/>
                                        <p:tgtEl>
                                          <p:spTgt spid="8096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80916"/>
                                        </p:tgtEl>
                                        <p:attrNameLst>
                                          <p:attrName>style.visibility</p:attrName>
                                        </p:attrNameLst>
                                      </p:cBhvr>
                                      <p:to>
                                        <p:strVal val="visible"/>
                                      </p:to>
                                    </p:set>
                                    <p:animEffect transition="in" filter="wipe(down)">
                                      <p:cBhvr>
                                        <p:cTn id="60" dur="1000"/>
                                        <p:tgtEl>
                                          <p:spTgt spid="80916"/>
                                        </p:tgtEl>
                                      </p:cBhvr>
                                    </p:animEffect>
                                  </p:childTnLst>
                                </p:cTn>
                              </p:par>
                              <p:par>
                                <p:cTn id="61" presetID="22" presetClass="entr" presetSubtype="4" fill="hold" nodeType="withEffect">
                                  <p:stCondLst>
                                    <p:cond delay="0"/>
                                  </p:stCondLst>
                                  <p:childTnLst>
                                    <p:set>
                                      <p:cBhvr>
                                        <p:cTn id="62" dur="1" fill="hold">
                                          <p:stCondLst>
                                            <p:cond delay="0"/>
                                          </p:stCondLst>
                                        </p:cTn>
                                        <p:tgtEl>
                                          <p:spTgt spid="80945"/>
                                        </p:tgtEl>
                                        <p:attrNameLst>
                                          <p:attrName>style.visibility</p:attrName>
                                        </p:attrNameLst>
                                      </p:cBhvr>
                                      <p:to>
                                        <p:strVal val="visible"/>
                                      </p:to>
                                    </p:set>
                                    <p:animEffect transition="in" filter="wipe(down)">
                                      <p:cBhvr>
                                        <p:cTn id="63" dur="1000"/>
                                        <p:tgtEl>
                                          <p:spTgt spid="80945"/>
                                        </p:tgtEl>
                                      </p:cBhvr>
                                    </p:animEffect>
                                  </p:childTnLst>
                                </p:cTn>
                              </p:par>
                              <p:par>
                                <p:cTn id="64" presetID="22" presetClass="entr" presetSubtype="4" fill="hold" nodeType="withEffect">
                                  <p:stCondLst>
                                    <p:cond delay="0"/>
                                  </p:stCondLst>
                                  <p:childTnLst>
                                    <p:set>
                                      <p:cBhvr>
                                        <p:cTn id="65" dur="1" fill="hold">
                                          <p:stCondLst>
                                            <p:cond delay="0"/>
                                          </p:stCondLst>
                                        </p:cTn>
                                        <p:tgtEl>
                                          <p:spTgt spid="80970"/>
                                        </p:tgtEl>
                                        <p:attrNameLst>
                                          <p:attrName>style.visibility</p:attrName>
                                        </p:attrNameLst>
                                      </p:cBhvr>
                                      <p:to>
                                        <p:strVal val="visible"/>
                                      </p:to>
                                    </p:set>
                                    <p:animEffect transition="in" filter="wipe(down)">
                                      <p:cBhvr>
                                        <p:cTn id="66" dur="1000"/>
                                        <p:tgtEl>
                                          <p:spTgt spid="80970"/>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80914"/>
                                        </p:tgtEl>
                                        <p:attrNameLst>
                                          <p:attrName>style.visibility</p:attrName>
                                        </p:attrNameLst>
                                      </p:cBhvr>
                                      <p:to>
                                        <p:strVal val="visible"/>
                                      </p:to>
                                    </p:set>
                                    <p:animEffect transition="in" filter="wipe(down)">
                                      <p:cBhvr>
                                        <p:cTn id="69" dur="1000"/>
                                        <p:tgtEl>
                                          <p:spTgt spid="80914"/>
                                        </p:tgtEl>
                                      </p:cBhvr>
                                    </p:animEffect>
                                  </p:childTnLst>
                                </p:cTn>
                              </p:par>
                              <p:par>
                                <p:cTn id="70" presetID="22" presetClass="entr" presetSubtype="4" fill="hold" nodeType="withEffect">
                                  <p:stCondLst>
                                    <p:cond delay="0"/>
                                  </p:stCondLst>
                                  <p:childTnLst>
                                    <p:set>
                                      <p:cBhvr>
                                        <p:cTn id="71" dur="1" fill="hold">
                                          <p:stCondLst>
                                            <p:cond delay="0"/>
                                          </p:stCondLst>
                                        </p:cTn>
                                        <p:tgtEl>
                                          <p:spTgt spid="80941"/>
                                        </p:tgtEl>
                                        <p:attrNameLst>
                                          <p:attrName>style.visibility</p:attrName>
                                        </p:attrNameLst>
                                      </p:cBhvr>
                                      <p:to>
                                        <p:strVal val="visible"/>
                                      </p:to>
                                    </p:set>
                                    <p:animEffect transition="in" filter="wipe(down)">
                                      <p:cBhvr>
                                        <p:cTn id="72" dur="1000"/>
                                        <p:tgtEl>
                                          <p:spTgt spid="80941"/>
                                        </p:tgtEl>
                                      </p:cBhvr>
                                    </p:animEffect>
                                  </p:childTnLst>
                                </p:cTn>
                              </p:par>
                              <p:par>
                                <p:cTn id="73" presetID="22" presetClass="entr" presetSubtype="4" fill="hold" nodeType="withEffect">
                                  <p:stCondLst>
                                    <p:cond delay="0"/>
                                  </p:stCondLst>
                                  <p:childTnLst>
                                    <p:set>
                                      <p:cBhvr>
                                        <p:cTn id="74" dur="1" fill="hold">
                                          <p:stCondLst>
                                            <p:cond delay="0"/>
                                          </p:stCondLst>
                                        </p:cTn>
                                        <p:tgtEl>
                                          <p:spTgt spid="80970"/>
                                        </p:tgtEl>
                                        <p:attrNameLst>
                                          <p:attrName>style.visibility</p:attrName>
                                        </p:attrNameLst>
                                      </p:cBhvr>
                                      <p:to>
                                        <p:strVal val="visible"/>
                                      </p:to>
                                    </p:set>
                                    <p:animEffect transition="in" filter="wipe(down)">
                                      <p:cBhvr>
                                        <p:cTn id="75" dur="1000"/>
                                        <p:tgtEl>
                                          <p:spTgt spid="80970"/>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80951"/>
                                        </p:tgtEl>
                                        <p:attrNameLst>
                                          <p:attrName>style.visibility</p:attrName>
                                        </p:attrNameLst>
                                      </p:cBhvr>
                                      <p:to>
                                        <p:strVal val="visible"/>
                                      </p:to>
                                    </p:set>
                                    <p:animEffect transition="in" filter="wipe(down)">
                                      <p:cBhvr>
                                        <p:cTn id="78" dur="1000"/>
                                        <p:tgtEl>
                                          <p:spTgt spid="80951"/>
                                        </p:tgtEl>
                                      </p:cBhvr>
                                    </p:animEffect>
                                  </p:childTnLst>
                                </p:cTn>
                              </p:par>
                              <p:par>
                                <p:cTn id="79" presetID="22" presetClass="entr" presetSubtype="4" fill="hold" nodeType="withEffect">
                                  <p:stCondLst>
                                    <p:cond delay="0"/>
                                  </p:stCondLst>
                                  <p:childTnLst>
                                    <p:set>
                                      <p:cBhvr>
                                        <p:cTn id="80" dur="1" fill="hold">
                                          <p:stCondLst>
                                            <p:cond delay="0"/>
                                          </p:stCondLst>
                                        </p:cTn>
                                        <p:tgtEl>
                                          <p:spTgt spid="80931"/>
                                        </p:tgtEl>
                                        <p:attrNameLst>
                                          <p:attrName>style.visibility</p:attrName>
                                        </p:attrNameLst>
                                      </p:cBhvr>
                                      <p:to>
                                        <p:strVal val="visible"/>
                                      </p:to>
                                    </p:set>
                                    <p:animEffect transition="in" filter="wipe(down)">
                                      <p:cBhvr>
                                        <p:cTn id="81" dur="1000"/>
                                        <p:tgtEl>
                                          <p:spTgt spid="80931"/>
                                        </p:tgtEl>
                                      </p:cBhvr>
                                    </p:animEffect>
                                  </p:childTnLst>
                                </p:cTn>
                              </p:par>
                              <p:par>
                                <p:cTn id="82" presetID="22" presetClass="entr" presetSubtype="4" fill="hold" nodeType="withEffect">
                                  <p:stCondLst>
                                    <p:cond delay="0"/>
                                  </p:stCondLst>
                                  <p:childTnLst>
                                    <p:set>
                                      <p:cBhvr>
                                        <p:cTn id="83" dur="1" fill="hold">
                                          <p:stCondLst>
                                            <p:cond delay="0"/>
                                          </p:stCondLst>
                                        </p:cTn>
                                        <p:tgtEl>
                                          <p:spTgt spid="80966"/>
                                        </p:tgtEl>
                                        <p:attrNameLst>
                                          <p:attrName>style.visibility</p:attrName>
                                        </p:attrNameLst>
                                      </p:cBhvr>
                                      <p:to>
                                        <p:strVal val="visible"/>
                                      </p:to>
                                    </p:set>
                                    <p:animEffect transition="in" filter="wipe(down)">
                                      <p:cBhvr>
                                        <p:cTn id="84" dur="1000"/>
                                        <p:tgtEl>
                                          <p:spTgt spid="80966"/>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2" presetClass="entr" presetSubtype="4" fill="hold" nodeType="clickEffect">
                                  <p:stCondLst>
                                    <p:cond delay="0"/>
                                  </p:stCondLst>
                                  <p:childTnLst>
                                    <p:set>
                                      <p:cBhvr>
                                        <p:cTn id="88" dur="1" fill="hold">
                                          <p:stCondLst>
                                            <p:cond delay="0"/>
                                          </p:stCondLst>
                                        </p:cTn>
                                        <p:tgtEl>
                                          <p:spTgt spid="80967"/>
                                        </p:tgtEl>
                                        <p:attrNameLst>
                                          <p:attrName>style.visibility</p:attrName>
                                        </p:attrNameLst>
                                      </p:cBhvr>
                                      <p:to>
                                        <p:strVal val="visible"/>
                                      </p:to>
                                    </p:set>
                                    <p:animEffect transition="in" filter="wipe(down)">
                                      <p:cBhvr>
                                        <p:cTn id="89" dur="500"/>
                                        <p:tgtEl>
                                          <p:spTgt spid="80967"/>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80917"/>
                                        </p:tgtEl>
                                        <p:attrNameLst>
                                          <p:attrName>style.visibility</p:attrName>
                                        </p:attrNameLst>
                                      </p:cBhvr>
                                      <p:to>
                                        <p:strVal val="visible"/>
                                      </p:to>
                                    </p:set>
                                    <p:animEffect transition="in" filter="wipe(down)">
                                      <p:cBhvr>
                                        <p:cTn id="94" dur="1000"/>
                                        <p:tgtEl>
                                          <p:spTgt spid="80917"/>
                                        </p:tgtEl>
                                      </p:cBhvr>
                                    </p:animEffect>
                                  </p:childTnLst>
                                </p:cTn>
                              </p:par>
                              <p:par>
                                <p:cTn id="95" presetID="22" presetClass="entr" presetSubtype="4" fill="hold" nodeType="withEffect">
                                  <p:stCondLst>
                                    <p:cond delay="0"/>
                                  </p:stCondLst>
                                  <p:childTnLst>
                                    <p:set>
                                      <p:cBhvr>
                                        <p:cTn id="96" dur="1" fill="hold">
                                          <p:stCondLst>
                                            <p:cond delay="0"/>
                                          </p:stCondLst>
                                        </p:cTn>
                                        <p:tgtEl>
                                          <p:spTgt spid="80947"/>
                                        </p:tgtEl>
                                        <p:attrNameLst>
                                          <p:attrName>style.visibility</p:attrName>
                                        </p:attrNameLst>
                                      </p:cBhvr>
                                      <p:to>
                                        <p:strVal val="visible"/>
                                      </p:to>
                                    </p:set>
                                    <p:animEffect transition="in" filter="wipe(down)">
                                      <p:cBhvr>
                                        <p:cTn id="97" dur="1000"/>
                                        <p:tgtEl>
                                          <p:spTgt spid="80947"/>
                                        </p:tgtEl>
                                      </p:cBhvr>
                                    </p:animEffect>
                                  </p:childTnLst>
                                </p:cTn>
                              </p:par>
                              <p:par>
                                <p:cTn id="98" presetID="22" presetClass="entr" presetSubtype="4" fill="hold" nodeType="withEffect">
                                  <p:stCondLst>
                                    <p:cond delay="0"/>
                                  </p:stCondLst>
                                  <p:childTnLst>
                                    <p:set>
                                      <p:cBhvr>
                                        <p:cTn id="99" dur="1" fill="hold">
                                          <p:stCondLst>
                                            <p:cond delay="0"/>
                                          </p:stCondLst>
                                        </p:cTn>
                                        <p:tgtEl>
                                          <p:spTgt spid="80971"/>
                                        </p:tgtEl>
                                        <p:attrNameLst>
                                          <p:attrName>style.visibility</p:attrName>
                                        </p:attrNameLst>
                                      </p:cBhvr>
                                      <p:to>
                                        <p:strVal val="visible"/>
                                      </p:to>
                                    </p:set>
                                    <p:animEffect transition="in" filter="wipe(down)">
                                      <p:cBhvr>
                                        <p:cTn id="100" dur="1000"/>
                                        <p:tgtEl>
                                          <p:spTgt spid="80971"/>
                                        </p:tgtEl>
                                      </p:cBhvr>
                                    </p:animEffect>
                                  </p:childTnLst>
                                </p:cTn>
                              </p:par>
                              <p:par>
                                <p:cTn id="101" presetID="22" presetClass="entr" presetSubtype="4" fill="hold" nodeType="withEffect">
                                  <p:stCondLst>
                                    <p:cond delay="0"/>
                                  </p:stCondLst>
                                  <p:childTnLst>
                                    <p:set>
                                      <p:cBhvr>
                                        <p:cTn id="102" dur="1" fill="hold">
                                          <p:stCondLst>
                                            <p:cond delay="0"/>
                                          </p:stCondLst>
                                        </p:cTn>
                                        <p:tgtEl>
                                          <p:spTgt spid="80968"/>
                                        </p:tgtEl>
                                        <p:attrNameLst>
                                          <p:attrName>style.visibility</p:attrName>
                                        </p:attrNameLst>
                                      </p:cBhvr>
                                      <p:to>
                                        <p:strVal val="visible"/>
                                      </p:to>
                                    </p:set>
                                    <p:animEffect transition="in" filter="wipe(down)">
                                      <p:cBhvr>
                                        <p:cTn id="103" dur="1000"/>
                                        <p:tgtEl>
                                          <p:spTgt spid="80968"/>
                                        </p:tgtEl>
                                      </p:cBhvr>
                                    </p:animEffect>
                                  </p:childTnLst>
                                </p:cTn>
                              </p:par>
                              <p:par>
                                <p:cTn id="104" presetID="22" presetClass="entr" presetSubtype="4" fill="hold" grpId="0" nodeType="withEffect">
                                  <p:stCondLst>
                                    <p:cond delay="0"/>
                                  </p:stCondLst>
                                  <p:childTnLst>
                                    <p:set>
                                      <p:cBhvr>
                                        <p:cTn id="105" dur="1" fill="hold">
                                          <p:stCondLst>
                                            <p:cond delay="0"/>
                                          </p:stCondLst>
                                        </p:cTn>
                                        <p:tgtEl>
                                          <p:spTgt spid="80915"/>
                                        </p:tgtEl>
                                        <p:attrNameLst>
                                          <p:attrName>style.visibility</p:attrName>
                                        </p:attrNameLst>
                                      </p:cBhvr>
                                      <p:to>
                                        <p:strVal val="visible"/>
                                      </p:to>
                                    </p:set>
                                    <p:animEffect transition="in" filter="wipe(down)">
                                      <p:cBhvr>
                                        <p:cTn id="106" dur="1000"/>
                                        <p:tgtEl>
                                          <p:spTgt spid="80915"/>
                                        </p:tgtEl>
                                      </p:cBhvr>
                                    </p:animEffect>
                                  </p:childTnLst>
                                </p:cTn>
                              </p:par>
                              <p:par>
                                <p:cTn id="107" presetID="22" presetClass="entr" presetSubtype="4" fill="hold" nodeType="withEffect">
                                  <p:stCondLst>
                                    <p:cond delay="0"/>
                                  </p:stCondLst>
                                  <p:childTnLst>
                                    <p:set>
                                      <p:cBhvr>
                                        <p:cTn id="108" dur="1" fill="hold">
                                          <p:stCondLst>
                                            <p:cond delay="0"/>
                                          </p:stCondLst>
                                        </p:cTn>
                                        <p:tgtEl>
                                          <p:spTgt spid="80972"/>
                                        </p:tgtEl>
                                        <p:attrNameLst>
                                          <p:attrName>style.visibility</p:attrName>
                                        </p:attrNameLst>
                                      </p:cBhvr>
                                      <p:to>
                                        <p:strVal val="visible"/>
                                      </p:to>
                                    </p:set>
                                    <p:animEffect transition="in" filter="wipe(down)">
                                      <p:cBhvr>
                                        <p:cTn id="109" dur="1000"/>
                                        <p:tgtEl>
                                          <p:spTgt spid="80972"/>
                                        </p:tgtEl>
                                      </p:cBhvr>
                                    </p:animEffect>
                                  </p:childTnLst>
                                </p:cTn>
                              </p:par>
                              <p:par>
                                <p:cTn id="110" presetID="22" presetClass="entr" presetSubtype="4" fill="hold" nodeType="withEffect">
                                  <p:stCondLst>
                                    <p:cond delay="0"/>
                                  </p:stCondLst>
                                  <p:childTnLst>
                                    <p:set>
                                      <p:cBhvr>
                                        <p:cTn id="111" dur="1" fill="hold">
                                          <p:stCondLst>
                                            <p:cond delay="0"/>
                                          </p:stCondLst>
                                        </p:cTn>
                                        <p:tgtEl>
                                          <p:spTgt spid="80974"/>
                                        </p:tgtEl>
                                        <p:attrNameLst>
                                          <p:attrName>style.visibility</p:attrName>
                                        </p:attrNameLst>
                                      </p:cBhvr>
                                      <p:to>
                                        <p:strVal val="visible"/>
                                      </p:to>
                                    </p:set>
                                    <p:animEffect transition="in" filter="wipe(down)">
                                      <p:cBhvr>
                                        <p:cTn id="112" dur="1000"/>
                                        <p:tgtEl>
                                          <p:spTgt spid="80974"/>
                                        </p:tgtEl>
                                      </p:cBhvr>
                                    </p:animEffect>
                                  </p:childTnLst>
                                </p:cTn>
                              </p:par>
                              <p:par>
                                <p:cTn id="113" presetID="22" presetClass="entr" presetSubtype="4" fill="hold" grpId="0" nodeType="withEffect">
                                  <p:stCondLst>
                                    <p:cond delay="0"/>
                                  </p:stCondLst>
                                  <p:childTnLst>
                                    <p:set>
                                      <p:cBhvr>
                                        <p:cTn id="114" dur="1" fill="hold">
                                          <p:stCondLst>
                                            <p:cond delay="0"/>
                                          </p:stCondLst>
                                        </p:cTn>
                                        <p:tgtEl>
                                          <p:spTgt spid="80950"/>
                                        </p:tgtEl>
                                        <p:attrNameLst>
                                          <p:attrName>style.visibility</p:attrName>
                                        </p:attrNameLst>
                                      </p:cBhvr>
                                      <p:to>
                                        <p:strVal val="visible"/>
                                      </p:to>
                                    </p:set>
                                    <p:animEffect transition="in" filter="wipe(down)">
                                      <p:cBhvr>
                                        <p:cTn id="115" dur="1000"/>
                                        <p:tgtEl>
                                          <p:spTgt spid="809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12" grpId="0" animBg="1"/>
      <p:bldP spid="80913" grpId="0" animBg="1"/>
      <p:bldP spid="80914" grpId="0" animBg="1"/>
      <p:bldP spid="80915" grpId="0" animBg="1"/>
      <p:bldP spid="80916" grpId="0" animBg="1"/>
      <p:bldP spid="80917" grpId="0" animBg="1"/>
      <p:bldP spid="80918" grpId="0" animBg="1"/>
      <p:bldP spid="80949" grpId="0" animBg="1"/>
      <p:bldP spid="80950" grpId="0" animBg="1"/>
      <p:bldP spid="80951" grpId="0" animBg="1"/>
      <p:bldP spid="8095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A9A8BFE1-8A29-4987-9C11-8D9634D9FBD9}"/>
              </a:ext>
            </a:extLst>
          </p:cNvPr>
          <p:cNvSpPr>
            <a:spLocks noGrp="1" noChangeArrowheads="1"/>
          </p:cNvSpPr>
          <p:nvPr>
            <p:ph type="title"/>
          </p:nvPr>
        </p:nvSpPr>
        <p:spPr>
          <a:xfrm>
            <a:off x="457200" y="277813"/>
            <a:ext cx="8229600" cy="630237"/>
          </a:xfrm>
        </p:spPr>
        <p:txBody>
          <a:bodyPr/>
          <a:lstStyle/>
          <a:p>
            <a:pPr algn="ctr" eaLnBrk="1" hangingPunct="1"/>
            <a:r>
              <a:rPr lang="ru-RU" altLang="ru-RU" sz="3800"/>
              <a:t>Итерационный метод</a:t>
            </a:r>
          </a:p>
        </p:txBody>
      </p:sp>
      <p:sp>
        <p:nvSpPr>
          <p:cNvPr id="35843" name="Rectangle 3">
            <a:extLst>
              <a:ext uri="{FF2B5EF4-FFF2-40B4-BE49-F238E27FC236}">
                <a16:creationId xmlns:a16="http://schemas.microsoft.com/office/drawing/2014/main" id="{6916C3A6-C97B-4D1F-B743-1676DE29F89A}"/>
              </a:ext>
            </a:extLst>
          </p:cNvPr>
          <p:cNvSpPr>
            <a:spLocks noGrp="1" noChangeArrowheads="1"/>
          </p:cNvSpPr>
          <p:nvPr>
            <p:ph type="body" idx="1"/>
          </p:nvPr>
        </p:nvSpPr>
        <p:spPr>
          <a:xfrm>
            <a:off x="457200" y="1052513"/>
            <a:ext cx="8229600" cy="5078412"/>
          </a:xfrm>
        </p:spPr>
        <p:txBody>
          <a:bodyPr/>
          <a:lstStyle/>
          <a:p>
            <a:pPr eaLnBrk="1" hangingPunct="1"/>
            <a:endParaRPr lang="ru-RU" altLang="ru-RU"/>
          </a:p>
        </p:txBody>
      </p:sp>
      <p:sp>
        <p:nvSpPr>
          <p:cNvPr id="35844" name="AutoShape 4">
            <a:extLst>
              <a:ext uri="{FF2B5EF4-FFF2-40B4-BE49-F238E27FC236}">
                <a16:creationId xmlns:a16="http://schemas.microsoft.com/office/drawing/2014/main" id="{09D04462-A693-4215-B626-4786993D8452}"/>
              </a:ext>
            </a:extLst>
          </p:cNvPr>
          <p:cNvSpPr>
            <a:spLocks noChangeAspect="1" noChangeArrowheads="1"/>
          </p:cNvSpPr>
          <p:nvPr/>
        </p:nvSpPr>
        <p:spPr bwMode="auto">
          <a:xfrm>
            <a:off x="827088" y="1196975"/>
            <a:ext cx="763270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5845" name="Line 5">
            <a:extLst>
              <a:ext uri="{FF2B5EF4-FFF2-40B4-BE49-F238E27FC236}">
                <a16:creationId xmlns:a16="http://schemas.microsoft.com/office/drawing/2014/main" id="{516FFC79-A88F-4DE9-8093-FCAE8BEF5F06}"/>
              </a:ext>
            </a:extLst>
          </p:cNvPr>
          <p:cNvSpPr>
            <a:spLocks noChangeShapeType="1"/>
          </p:cNvSpPr>
          <p:nvPr/>
        </p:nvSpPr>
        <p:spPr bwMode="auto">
          <a:xfrm>
            <a:off x="1457325" y="1333500"/>
            <a:ext cx="0" cy="465772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5846" name="Line 6">
            <a:extLst>
              <a:ext uri="{FF2B5EF4-FFF2-40B4-BE49-F238E27FC236}">
                <a16:creationId xmlns:a16="http://schemas.microsoft.com/office/drawing/2014/main" id="{FE2C8800-9B57-4D2B-A87F-BDD87E695648}"/>
              </a:ext>
            </a:extLst>
          </p:cNvPr>
          <p:cNvSpPr>
            <a:spLocks noChangeShapeType="1"/>
          </p:cNvSpPr>
          <p:nvPr/>
        </p:nvSpPr>
        <p:spPr bwMode="auto">
          <a:xfrm>
            <a:off x="1441450" y="5319713"/>
            <a:ext cx="5260975" cy="1587"/>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5847" name="Line 7">
            <a:extLst>
              <a:ext uri="{FF2B5EF4-FFF2-40B4-BE49-F238E27FC236}">
                <a16:creationId xmlns:a16="http://schemas.microsoft.com/office/drawing/2014/main" id="{884B0A2F-FEEC-4899-B074-E1B6582C3911}"/>
              </a:ext>
            </a:extLst>
          </p:cNvPr>
          <p:cNvSpPr>
            <a:spLocks noChangeShapeType="1"/>
          </p:cNvSpPr>
          <p:nvPr/>
        </p:nvSpPr>
        <p:spPr bwMode="auto">
          <a:xfrm rot="-2700000">
            <a:off x="687388" y="3006725"/>
            <a:ext cx="6265862" cy="419100"/>
          </a:xfrm>
          <a:prstGeom prst="line">
            <a:avLst/>
          </a:prstGeom>
          <a:noFill/>
          <a:ln w="19050">
            <a:solidFill>
              <a:srgbClr val="0000FF"/>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36" name="Oval 16">
            <a:extLst>
              <a:ext uri="{FF2B5EF4-FFF2-40B4-BE49-F238E27FC236}">
                <a16:creationId xmlns:a16="http://schemas.microsoft.com/office/drawing/2014/main" id="{46E2545C-8F52-4546-9411-81CE68CC86C8}"/>
              </a:ext>
            </a:extLst>
          </p:cNvPr>
          <p:cNvSpPr>
            <a:spLocks noChangeArrowheads="1"/>
          </p:cNvSpPr>
          <p:nvPr/>
        </p:nvSpPr>
        <p:spPr bwMode="auto">
          <a:xfrm>
            <a:off x="2916238" y="3003550"/>
            <a:ext cx="139700" cy="138113"/>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1937" name="Oval 17">
            <a:extLst>
              <a:ext uri="{FF2B5EF4-FFF2-40B4-BE49-F238E27FC236}">
                <a16:creationId xmlns:a16="http://schemas.microsoft.com/office/drawing/2014/main" id="{B49109F4-E673-4B56-836E-2E1C284A6EBD}"/>
              </a:ext>
            </a:extLst>
          </p:cNvPr>
          <p:cNvSpPr>
            <a:spLocks noChangeArrowheads="1"/>
          </p:cNvSpPr>
          <p:nvPr/>
        </p:nvSpPr>
        <p:spPr bwMode="auto">
          <a:xfrm>
            <a:off x="2195513" y="3860800"/>
            <a:ext cx="139700" cy="139700"/>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1939" name="Oval 19">
            <a:extLst>
              <a:ext uri="{FF2B5EF4-FFF2-40B4-BE49-F238E27FC236}">
                <a16:creationId xmlns:a16="http://schemas.microsoft.com/office/drawing/2014/main" id="{54FA177C-06D9-4179-BEF0-BB8BECED68AD}"/>
              </a:ext>
            </a:extLst>
          </p:cNvPr>
          <p:cNvSpPr>
            <a:spLocks noChangeArrowheads="1"/>
          </p:cNvSpPr>
          <p:nvPr/>
        </p:nvSpPr>
        <p:spPr bwMode="auto">
          <a:xfrm>
            <a:off x="3924300" y="2060575"/>
            <a:ext cx="138113" cy="141288"/>
          </a:xfrm>
          <a:prstGeom prst="ellipse">
            <a:avLst/>
          </a:prstGeom>
          <a:solidFill>
            <a:srgbClr val="FF00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1940" name="Oval 20">
            <a:extLst>
              <a:ext uri="{FF2B5EF4-FFF2-40B4-BE49-F238E27FC236}">
                <a16:creationId xmlns:a16="http://schemas.microsoft.com/office/drawing/2014/main" id="{6C24C92B-B959-461A-9DF0-7B8F98B10DD3}"/>
              </a:ext>
            </a:extLst>
          </p:cNvPr>
          <p:cNvSpPr>
            <a:spLocks noChangeArrowheads="1"/>
          </p:cNvSpPr>
          <p:nvPr/>
        </p:nvSpPr>
        <p:spPr bwMode="auto">
          <a:xfrm>
            <a:off x="4956175" y="2060575"/>
            <a:ext cx="139700" cy="139700"/>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1941" name="Oval 21">
            <a:extLst>
              <a:ext uri="{FF2B5EF4-FFF2-40B4-BE49-F238E27FC236}">
                <a16:creationId xmlns:a16="http://schemas.microsoft.com/office/drawing/2014/main" id="{7BA0037E-65C8-448C-B608-139DA4D4F234}"/>
              </a:ext>
            </a:extLst>
          </p:cNvPr>
          <p:cNvSpPr>
            <a:spLocks noChangeArrowheads="1"/>
          </p:cNvSpPr>
          <p:nvPr/>
        </p:nvSpPr>
        <p:spPr bwMode="auto">
          <a:xfrm>
            <a:off x="3924300" y="2997200"/>
            <a:ext cx="139700" cy="139700"/>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1942" name="Oval 22">
            <a:extLst>
              <a:ext uri="{FF2B5EF4-FFF2-40B4-BE49-F238E27FC236}">
                <a16:creationId xmlns:a16="http://schemas.microsoft.com/office/drawing/2014/main" id="{E8A503BC-3CAC-4665-A57A-A65B9AE8F774}"/>
              </a:ext>
            </a:extLst>
          </p:cNvPr>
          <p:cNvSpPr>
            <a:spLocks noChangeArrowheads="1"/>
          </p:cNvSpPr>
          <p:nvPr/>
        </p:nvSpPr>
        <p:spPr bwMode="auto">
          <a:xfrm>
            <a:off x="2916238" y="3860800"/>
            <a:ext cx="138112" cy="138113"/>
          </a:xfrm>
          <a:prstGeom prst="ellipse">
            <a:avLst/>
          </a:prstGeom>
          <a:solidFill>
            <a:srgbClr val="33CCCC"/>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5854" name="Oval 23">
            <a:extLst>
              <a:ext uri="{FF2B5EF4-FFF2-40B4-BE49-F238E27FC236}">
                <a16:creationId xmlns:a16="http://schemas.microsoft.com/office/drawing/2014/main" id="{C3A1A7D3-86D4-41FC-ABFF-DDC6870D949C}"/>
              </a:ext>
            </a:extLst>
          </p:cNvPr>
          <p:cNvSpPr>
            <a:spLocks noChangeArrowheads="1"/>
          </p:cNvSpPr>
          <p:nvPr/>
        </p:nvSpPr>
        <p:spPr bwMode="auto">
          <a:xfrm>
            <a:off x="1782763" y="4868863"/>
            <a:ext cx="139700" cy="139700"/>
          </a:xfrm>
          <a:prstGeom prst="ellipse">
            <a:avLst/>
          </a:prstGeom>
          <a:solidFill>
            <a:srgbClr val="008080"/>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5855" name="Rectangle 26">
            <a:extLst>
              <a:ext uri="{FF2B5EF4-FFF2-40B4-BE49-F238E27FC236}">
                <a16:creationId xmlns:a16="http://schemas.microsoft.com/office/drawing/2014/main" id="{777E885F-8D2E-47B8-BC8E-ABAEBFC19BB6}"/>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5856" name="Object 27">
            <a:extLst>
              <a:ext uri="{FF2B5EF4-FFF2-40B4-BE49-F238E27FC236}">
                <a16:creationId xmlns:a16="http://schemas.microsoft.com/office/drawing/2014/main" id="{8BDEC1C6-6A4B-4EF1-9D0F-BBFB8AA89EB4}"/>
              </a:ext>
            </a:extLst>
          </p:cNvPr>
          <p:cNvGraphicFramePr>
            <a:graphicFrameLocks noChangeAspect="1"/>
          </p:cNvGraphicFramePr>
          <p:nvPr/>
        </p:nvGraphicFramePr>
        <p:xfrm>
          <a:off x="1006475" y="1125538"/>
          <a:ext cx="492125" cy="647700"/>
        </p:xfrm>
        <a:graphic>
          <a:graphicData uri="http://schemas.openxmlformats.org/presentationml/2006/ole">
            <mc:AlternateContent xmlns:mc="http://schemas.openxmlformats.org/markup-compatibility/2006">
              <mc:Choice xmlns:v="urn:schemas-microsoft-com:vml" Requires="v">
                <p:oleObj spid="_x0000_s35899" name="Формула" r:id="rId3" imgW="177646" imgH="241091" progId="Equation.3">
                  <p:embed/>
                </p:oleObj>
              </mc:Choice>
              <mc:Fallback>
                <p:oleObj name="Формула" r:id="rId3" imgW="177646" imgH="241091" progId="Equation.3">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6475" y="1125538"/>
                        <a:ext cx="4921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57" name="Rectangle 28">
            <a:extLst>
              <a:ext uri="{FF2B5EF4-FFF2-40B4-BE49-F238E27FC236}">
                <a16:creationId xmlns:a16="http://schemas.microsoft.com/office/drawing/2014/main" id="{649B8877-8517-4737-9E7D-CD68A2EDF7A0}"/>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5858" name="Object 29">
            <a:extLst>
              <a:ext uri="{FF2B5EF4-FFF2-40B4-BE49-F238E27FC236}">
                <a16:creationId xmlns:a16="http://schemas.microsoft.com/office/drawing/2014/main" id="{D00088C5-4BB9-4887-8BFD-658E467C0B85}"/>
              </a:ext>
            </a:extLst>
          </p:cNvPr>
          <p:cNvGraphicFramePr>
            <a:graphicFrameLocks noChangeAspect="1"/>
          </p:cNvGraphicFramePr>
          <p:nvPr/>
        </p:nvGraphicFramePr>
        <p:xfrm>
          <a:off x="6372225" y="4941888"/>
          <a:ext cx="374650" cy="431800"/>
        </p:xfrm>
        <a:graphic>
          <a:graphicData uri="http://schemas.openxmlformats.org/presentationml/2006/ole">
            <mc:AlternateContent xmlns:mc="http://schemas.openxmlformats.org/markup-compatibility/2006">
              <mc:Choice xmlns:v="urn:schemas-microsoft-com:vml" Requires="v">
                <p:oleObj spid="_x0000_s35900" name="Формула" r:id="rId5" imgW="126835" imgH="139518" progId="Equation.3">
                  <p:embed/>
                </p:oleObj>
              </mc:Choice>
              <mc:Fallback>
                <p:oleObj name="Формула" r:id="rId5" imgW="126835" imgH="139518" progId="Equation.3">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72225" y="4941888"/>
                        <a:ext cx="3746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59" name="Rectangle 30">
            <a:extLst>
              <a:ext uri="{FF2B5EF4-FFF2-40B4-BE49-F238E27FC236}">
                <a16:creationId xmlns:a16="http://schemas.microsoft.com/office/drawing/2014/main" id="{663F497A-96F1-4713-9717-CD0F1CD8A69C}"/>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51" name="Object 31">
            <a:extLst>
              <a:ext uri="{FF2B5EF4-FFF2-40B4-BE49-F238E27FC236}">
                <a16:creationId xmlns:a16="http://schemas.microsoft.com/office/drawing/2014/main" id="{024328D2-0E21-4FA6-8E05-3B1D9E1D198D}"/>
              </a:ext>
            </a:extLst>
          </p:cNvPr>
          <p:cNvGraphicFramePr>
            <a:graphicFrameLocks noChangeAspect="1"/>
          </p:cNvGraphicFramePr>
          <p:nvPr/>
        </p:nvGraphicFramePr>
        <p:xfrm>
          <a:off x="2051050" y="5229225"/>
          <a:ext cx="512763" cy="647700"/>
        </p:xfrm>
        <a:graphic>
          <a:graphicData uri="http://schemas.openxmlformats.org/presentationml/2006/ole">
            <mc:AlternateContent xmlns:mc="http://schemas.openxmlformats.org/markup-compatibility/2006">
              <mc:Choice xmlns:v="urn:schemas-microsoft-com:vml" Requires="v">
                <p:oleObj spid="_x0000_s35901" name="Формула" r:id="rId7" imgW="177646" imgH="228402" progId="Equation.3">
                  <p:embed/>
                </p:oleObj>
              </mc:Choice>
              <mc:Fallback>
                <p:oleObj name="Формула" r:id="rId7" imgW="177646" imgH="228402" progId="Equation.3">
                  <p:embed/>
                  <p:pic>
                    <p:nvPicPr>
                      <p:cNvPr id="0" name="Object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1050" y="5229225"/>
                        <a:ext cx="5127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61" name="Rectangle 32">
            <a:extLst>
              <a:ext uri="{FF2B5EF4-FFF2-40B4-BE49-F238E27FC236}">
                <a16:creationId xmlns:a16="http://schemas.microsoft.com/office/drawing/2014/main" id="{1FCD3713-7264-4292-A3A9-3FACDE295603}"/>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53" name="Object 33">
            <a:extLst>
              <a:ext uri="{FF2B5EF4-FFF2-40B4-BE49-F238E27FC236}">
                <a16:creationId xmlns:a16="http://schemas.microsoft.com/office/drawing/2014/main" id="{40E802A1-7FC2-4820-AE18-EBDC881C1C64}"/>
              </a:ext>
            </a:extLst>
          </p:cNvPr>
          <p:cNvGraphicFramePr>
            <a:graphicFrameLocks noChangeAspect="1"/>
          </p:cNvGraphicFramePr>
          <p:nvPr/>
        </p:nvGraphicFramePr>
        <p:xfrm>
          <a:off x="2771775" y="5300663"/>
          <a:ext cx="401638" cy="576262"/>
        </p:xfrm>
        <a:graphic>
          <a:graphicData uri="http://schemas.openxmlformats.org/presentationml/2006/ole">
            <mc:AlternateContent xmlns:mc="http://schemas.openxmlformats.org/markup-compatibility/2006">
              <mc:Choice xmlns:v="urn:schemas-microsoft-com:vml" Requires="v">
                <p:oleObj spid="_x0000_s35902" name="Формула" r:id="rId9" imgW="152268" imgH="215713" progId="Equation.3">
                  <p:embed/>
                </p:oleObj>
              </mc:Choice>
              <mc:Fallback>
                <p:oleObj name="Формула" r:id="rId9" imgW="152268" imgH="215713" progId="Equation.3">
                  <p:embed/>
                  <p:pic>
                    <p:nvPicPr>
                      <p:cNvPr id="0" name="Object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1775" y="5300663"/>
                        <a:ext cx="401638"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63" name="Rectangle 34">
            <a:extLst>
              <a:ext uri="{FF2B5EF4-FFF2-40B4-BE49-F238E27FC236}">
                <a16:creationId xmlns:a16="http://schemas.microsoft.com/office/drawing/2014/main" id="{EE9049D2-D530-427C-B2CE-35172A15895E}"/>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55" name="Object 35">
            <a:extLst>
              <a:ext uri="{FF2B5EF4-FFF2-40B4-BE49-F238E27FC236}">
                <a16:creationId xmlns:a16="http://schemas.microsoft.com/office/drawing/2014/main" id="{1BAD5EE5-9DA0-4290-B5FB-B8C8AAFF2404}"/>
              </a:ext>
            </a:extLst>
          </p:cNvPr>
          <p:cNvGraphicFramePr>
            <a:graphicFrameLocks noChangeAspect="1"/>
          </p:cNvGraphicFramePr>
          <p:nvPr/>
        </p:nvGraphicFramePr>
        <p:xfrm>
          <a:off x="3708400" y="5229225"/>
          <a:ext cx="476250" cy="576263"/>
        </p:xfrm>
        <a:graphic>
          <a:graphicData uri="http://schemas.openxmlformats.org/presentationml/2006/ole">
            <mc:AlternateContent xmlns:mc="http://schemas.openxmlformats.org/markup-compatibility/2006">
              <mc:Choice xmlns:v="urn:schemas-microsoft-com:vml" Requires="v">
                <p:oleObj spid="_x0000_s35903" name="Формула" r:id="rId11" imgW="177569" imgH="215619" progId="Equation.3">
                  <p:embed/>
                </p:oleObj>
              </mc:Choice>
              <mc:Fallback>
                <p:oleObj name="Формула" r:id="rId11" imgW="177569" imgH="215619" progId="Equation.3">
                  <p:embed/>
                  <p:pic>
                    <p:nvPicPr>
                      <p:cNvPr id="0" name="Object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8400" y="5229225"/>
                        <a:ext cx="4762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65" name="Rectangle 36">
            <a:extLst>
              <a:ext uri="{FF2B5EF4-FFF2-40B4-BE49-F238E27FC236}">
                <a16:creationId xmlns:a16="http://schemas.microsoft.com/office/drawing/2014/main" id="{FF27D596-B3BD-4BA3-B38A-A9D47569A663}"/>
              </a:ext>
            </a:extLst>
          </p:cNvPr>
          <p:cNvSpPr>
            <a:spLocks noChangeArrowheads="1"/>
          </p:cNvSpPr>
          <p:nvPr/>
        </p:nvSpPr>
        <p:spPr bwMode="auto">
          <a:xfrm>
            <a:off x="0" y="3348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5866" name="Object 37">
            <a:extLst>
              <a:ext uri="{FF2B5EF4-FFF2-40B4-BE49-F238E27FC236}">
                <a16:creationId xmlns:a16="http://schemas.microsoft.com/office/drawing/2014/main" id="{FE7F35CC-F4D4-4D44-B447-8B612FEE63BF}"/>
              </a:ext>
            </a:extLst>
          </p:cNvPr>
          <p:cNvGraphicFramePr>
            <a:graphicFrameLocks noChangeAspect="1"/>
          </p:cNvGraphicFramePr>
          <p:nvPr/>
        </p:nvGraphicFramePr>
        <p:xfrm>
          <a:off x="6011863" y="1412875"/>
          <a:ext cx="1152525" cy="490538"/>
        </p:xfrm>
        <a:graphic>
          <a:graphicData uri="http://schemas.openxmlformats.org/presentationml/2006/ole">
            <mc:AlternateContent xmlns:mc="http://schemas.openxmlformats.org/markup-compatibility/2006">
              <mc:Choice xmlns:v="urn:schemas-microsoft-com:vml" Requires="v">
                <p:oleObj spid="_x0000_s35904" name="Формула" r:id="rId13" imgW="380835" imgH="165028" progId="Equation.3">
                  <p:embed/>
                </p:oleObj>
              </mc:Choice>
              <mc:Fallback>
                <p:oleObj name="Формула" r:id="rId13" imgW="380835" imgH="165028" progId="Equation.3">
                  <p:embed/>
                  <p:pic>
                    <p:nvPicPr>
                      <p:cNvPr id="0" name="Object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11863" y="1412875"/>
                        <a:ext cx="11525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67" name="Rectangle 38">
            <a:extLst>
              <a:ext uri="{FF2B5EF4-FFF2-40B4-BE49-F238E27FC236}">
                <a16:creationId xmlns:a16="http://schemas.microsoft.com/office/drawing/2014/main" id="{7427B775-E6A1-4473-8710-2FB997045B18}"/>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5868" name="Object 39">
            <a:extLst>
              <a:ext uri="{FF2B5EF4-FFF2-40B4-BE49-F238E27FC236}">
                <a16:creationId xmlns:a16="http://schemas.microsoft.com/office/drawing/2014/main" id="{3C83CFBB-4F03-4B67-9B13-6D474DF7F531}"/>
              </a:ext>
            </a:extLst>
          </p:cNvPr>
          <p:cNvGraphicFramePr>
            <a:graphicFrameLocks noChangeAspect="1"/>
          </p:cNvGraphicFramePr>
          <p:nvPr/>
        </p:nvGraphicFramePr>
        <p:xfrm>
          <a:off x="2916238" y="1125538"/>
          <a:ext cx="1657350" cy="644525"/>
        </p:xfrm>
        <a:graphic>
          <a:graphicData uri="http://schemas.openxmlformats.org/presentationml/2006/ole">
            <mc:AlternateContent xmlns:mc="http://schemas.openxmlformats.org/markup-compatibility/2006">
              <mc:Choice xmlns:v="urn:schemas-microsoft-com:vml" Requires="v">
                <p:oleObj spid="_x0000_s35905" name="Формула" r:id="rId15" imgW="558558" imgH="215806" progId="Equation.3">
                  <p:embed/>
                </p:oleObj>
              </mc:Choice>
              <mc:Fallback>
                <p:oleObj name="Формула" r:id="rId15" imgW="558558" imgH="215806" progId="Equation.3">
                  <p:embed/>
                  <p:pic>
                    <p:nvPicPr>
                      <p:cNvPr id="0" name="Object 3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16238" y="1125538"/>
                        <a:ext cx="1657350"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69" name="Rectangle 40">
            <a:extLst>
              <a:ext uri="{FF2B5EF4-FFF2-40B4-BE49-F238E27FC236}">
                <a16:creationId xmlns:a16="http://schemas.microsoft.com/office/drawing/2014/main" id="{E5913C58-EBA1-4631-91AE-5EEC7B77569E}"/>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61" name="Object 41">
            <a:extLst>
              <a:ext uri="{FF2B5EF4-FFF2-40B4-BE49-F238E27FC236}">
                <a16:creationId xmlns:a16="http://schemas.microsoft.com/office/drawing/2014/main" id="{5C2107D5-E5B7-4157-B25A-2AE8D07C2203}"/>
              </a:ext>
            </a:extLst>
          </p:cNvPr>
          <p:cNvGraphicFramePr>
            <a:graphicFrameLocks noChangeAspect="1"/>
          </p:cNvGraphicFramePr>
          <p:nvPr/>
        </p:nvGraphicFramePr>
        <p:xfrm>
          <a:off x="1763713" y="3573463"/>
          <a:ext cx="492125" cy="588962"/>
        </p:xfrm>
        <a:graphic>
          <a:graphicData uri="http://schemas.openxmlformats.org/presentationml/2006/ole">
            <mc:AlternateContent xmlns:mc="http://schemas.openxmlformats.org/markup-compatibility/2006">
              <mc:Choice xmlns:v="urn:schemas-microsoft-com:vml" Requires="v">
                <p:oleObj spid="_x0000_s35906" name="Формула" r:id="rId17" imgW="190500" imgH="228600" progId="Equation.3">
                  <p:embed/>
                </p:oleObj>
              </mc:Choice>
              <mc:Fallback>
                <p:oleObj name="Формула" r:id="rId17" imgW="190500" imgH="228600" progId="Equation.3">
                  <p:embed/>
                  <p:pic>
                    <p:nvPicPr>
                      <p:cNvPr id="0" name="Object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63713" y="3573463"/>
                        <a:ext cx="492125"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71" name="Rectangle 42">
            <a:extLst>
              <a:ext uri="{FF2B5EF4-FFF2-40B4-BE49-F238E27FC236}">
                <a16:creationId xmlns:a16="http://schemas.microsoft.com/office/drawing/2014/main" id="{09C6D413-0A79-4665-A61B-B1B9FEAB20FC}"/>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63" name="Object 43">
            <a:extLst>
              <a:ext uri="{FF2B5EF4-FFF2-40B4-BE49-F238E27FC236}">
                <a16:creationId xmlns:a16="http://schemas.microsoft.com/office/drawing/2014/main" id="{45CA9560-7C6A-44F6-9FF6-76D950DEE07E}"/>
              </a:ext>
            </a:extLst>
          </p:cNvPr>
          <p:cNvGraphicFramePr>
            <a:graphicFrameLocks noChangeAspect="1"/>
          </p:cNvGraphicFramePr>
          <p:nvPr/>
        </p:nvGraphicFramePr>
        <p:xfrm>
          <a:off x="2509838" y="2636838"/>
          <a:ext cx="477837" cy="577850"/>
        </p:xfrm>
        <a:graphic>
          <a:graphicData uri="http://schemas.openxmlformats.org/presentationml/2006/ole">
            <mc:AlternateContent xmlns:mc="http://schemas.openxmlformats.org/markup-compatibility/2006">
              <mc:Choice xmlns:v="urn:schemas-microsoft-com:vml" Requires="v">
                <p:oleObj spid="_x0000_s35907" name="Формула" r:id="rId19" imgW="177569" imgH="215619" progId="Equation.3">
                  <p:embed/>
                </p:oleObj>
              </mc:Choice>
              <mc:Fallback>
                <p:oleObj name="Формула" r:id="rId19" imgW="177569" imgH="215619" progId="Equation.3">
                  <p:embed/>
                  <p:pic>
                    <p:nvPicPr>
                      <p:cNvPr id="0" name="Object 4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09838" y="2636838"/>
                        <a:ext cx="477837"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73" name="Rectangle 44">
            <a:extLst>
              <a:ext uri="{FF2B5EF4-FFF2-40B4-BE49-F238E27FC236}">
                <a16:creationId xmlns:a16="http://schemas.microsoft.com/office/drawing/2014/main" id="{79884765-6667-4980-B8C0-B67202A48857}"/>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65" name="Object 45">
            <a:extLst>
              <a:ext uri="{FF2B5EF4-FFF2-40B4-BE49-F238E27FC236}">
                <a16:creationId xmlns:a16="http://schemas.microsoft.com/office/drawing/2014/main" id="{9A0F6141-11B0-472C-87F4-2BD93DB2E0F0}"/>
              </a:ext>
            </a:extLst>
          </p:cNvPr>
          <p:cNvGraphicFramePr>
            <a:graphicFrameLocks noChangeAspect="1"/>
          </p:cNvGraphicFramePr>
          <p:nvPr/>
        </p:nvGraphicFramePr>
        <p:xfrm>
          <a:off x="3492500" y="1628775"/>
          <a:ext cx="501650" cy="576263"/>
        </p:xfrm>
        <a:graphic>
          <a:graphicData uri="http://schemas.openxmlformats.org/presentationml/2006/ole">
            <mc:AlternateContent xmlns:mc="http://schemas.openxmlformats.org/markup-compatibility/2006">
              <mc:Choice xmlns:v="urn:schemas-microsoft-com:vml" Requires="v">
                <p:oleObj spid="_x0000_s35908" name="Формула" r:id="rId21" imgW="190335" imgH="215713" progId="Equation.3">
                  <p:embed/>
                </p:oleObj>
              </mc:Choice>
              <mc:Fallback>
                <p:oleObj name="Формула" r:id="rId21" imgW="190335" imgH="215713" progId="Equation.3">
                  <p:embed/>
                  <p:pic>
                    <p:nvPicPr>
                      <p:cNvPr id="0" name="Object 4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492500" y="1628775"/>
                        <a:ext cx="5016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75" name="Rectangle 46">
            <a:extLst>
              <a:ext uri="{FF2B5EF4-FFF2-40B4-BE49-F238E27FC236}">
                <a16:creationId xmlns:a16="http://schemas.microsoft.com/office/drawing/2014/main" id="{E968E128-F9C0-4D57-B3CE-F71752EC2512}"/>
              </a:ext>
            </a:extLst>
          </p:cNvPr>
          <p:cNvSpPr>
            <a:spLocks noChangeArrowheads="1"/>
          </p:cNvSpPr>
          <p:nvPr/>
        </p:nvSpPr>
        <p:spPr bwMode="auto">
          <a:xfrm>
            <a:off x="0" y="3284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67" name="Object 47">
            <a:extLst>
              <a:ext uri="{FF2B5EF4-FFF2-40B4-BE49-F238E27FC236}">
                <a16:creationId xmlns:a16="http://schemas.microsoft.com/office/drawing/2014/main" id="{B1BA1B4A-5BAD-4A80-A5FD-684194CCFD0C}"/>
              </a:ext>
            </a:extLst>
          </p:cNvPr>
          <p:cNvGraphicFramePr>
            <a:graphicFrameLocks noChangeAspect="1"/>
          </p:cNvGraphicFramePr>
          <p:nvPr/>
        </p:nvGraphicFramePr>
        <p:xfrm>
          <a:off x="3059113" y="3860800"/>
          <a:ext cx="477837" cy="577850"/>
        </p:xfrm>
        <a:graphic>
          <a:graphicData uri="http://schemas.openxmlformats.org/presentationml/2006/ole">
            <mc:AlternateContent xmlns:mc="http://schemas.openxmlformats.org/markup-compatibility/2006">
              <mc:Choice xmlns:v="urn:schemas-microsoft-com:vml" Requires="v">
                <p:oleObj spid="_x0000_s35909" name="Формула" r:id="rId23" imgW="177569" imgH="215619" progId="Equation.3">
                  <p:embed/>
                </p:oleObj>
              </mc:Choice>
              <mc:Fallback>
                <p:oleObj name="Формула" r:id="rId23" imgW="177569" imgH="215619" progId="Equation.3">
                  <p:embed/>
                  <p:pic>
                    <p:nvPicPr>
                      <p:cNvPr id="0" name="Object 4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059113" y="3860800"/>
                        <a:ext cx="477837"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77" name="Rectangle 48">
            <a:extLst>
              <a:ext uri="{FF2B5EF4-FFF2-40B4-BE49-F238E27FC236}">
                <a16:creationId xmlns:a16="http://schemas.microsoft.com/office/drawing/2014/main" id="{230ACB4F-5E1B-49EA-B540-7F1FD4A36F97}"/>
              </a:ext>
            </a:extLst>
          </p:cNvPr>
          <p:cNvSpPr>
            <a:spLocks noChangeArrowheads="1"/>
          </p:cNvSpPr>
          <p:nvPr/>
        </p:nvSpPr>
        <p:spPr bwMode="auto">
          <a:xfrm>
            <a:off x="0" y="3284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69" name="Object 49">
            <a:extLst>
              <a:ext uri="{FF2B5EF4-FFF2-40B4-BE49-F238E27FC236}">
                <a16:creationId xmlns:a16="http://schemas.microsoft.com/office/drawing/2014/main" id="{1B1D1550-9149-4613-A876-24AF3B824E4E}"/>
              </a:ext>
            </a:extLst>
          </p:cNvPr>
          <p:cNvGraphicFramePr>
            <a:graphicFrameLocks noChangeAspect="1"/>
          </p:cNvGraphicFramePr>
          <p:nvPr/>
        </p:nvGraphicFramePr>
        <p:xfrm>
          <a:off x="4067175" y="2997200"/>
          <a:ext cx="503238" cy="579438"/>
        </p:xfrm>
        <a:graphic>
          <a:graphicData uri="http://schemas.openxmlformats.org/presentationml/2006/ole">
            <mc:AlternateContent xmlns:mc="http://schemas.openxmlformats.org/markup-compatibility/2006">
              <mc:Choice xmlns:v="urn:schemas-microsoft-com:vml" Requires="v">
                <p:oleObj spid="_x0000_s35910" name="Формула" r:id="rId25" imgW="190335" imgH="215713" progId="Equation.3">
                  <p:embed/>
                </p:oleObj>
              </mc:Choice>
              <mc:Fallback>
                <p:oleObj name="Формула" r:id="rId25" imgW="190335" imgH="215713" progId="Equation.3">
                  <p:embed/>
                  <p:pic>
                    <p:nvPicPr>
                      <p:cNvPr id="0" name="Object 4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067175" y="2997200"/>
                        <a:ext cx="50323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1971" name="Object 51">
            <a:extLst>
              <a:ext uri="{FF2B5EF4-FFF2-40B4-BE49-F238E27FC236}">
                <a16:creationId xmlns:a16="http://schemas.microsoft.com/office/drawing/2014/main" id="{140767F3-6E6F-4916-8BE9-BF9F201EEF70}"/>
              </a:ext>
            </a:extLst>
          </p:cNvPr>
          <p:cNvGraphicFramePr>
            <a:graphicFrameLocks noChangeAspect="1"/>
          </p:cNvGraphicFramePr>
          <p:nvPr/>
        </p:nvGraphicFramePr>
        <p:xfrm>
          <a:off x="5003800" y="2133600"/>
          <a:ext cx="490538" cy="588963"/>
        </p:xfrm>
        <a:graphic>
          <a:graphicData uri="http://schemas.openxmlformats.org/presentationml/2006/ole">
            <mc:AlternateContent xmlns:mc="http://schemas.openxmlformats.org/markup-compatibility/2006">
              <mc:Choice xmlns:v="urn:schemas-microsoft-com:vml" Requires="v">
                <p:oleObj spid="_x0000_s35911" name="Формула" r:id="rId27" imgW="190500" imgH="228600" progId="Equation.3">
                  <p:embed/>
                </p:oleObj>
              </mc:Choice>
              <mc:Fallback>
                <p:oleObj name="Формула" r:id="rId27" imgW="190500" imgH="228600" progId="Equation.3">
                  <p:embed/>
                  <p:pic>
                    <p:nvPicPr>
                      <p:cNvPr id="0" name="Object 5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003800" y="2133600"/>
                        <a:ext cx="490538"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73" name="Oval 53">
            <a:extLst>
              <a:ext uri="{FF2B5EF4-FFF2-40B4-BE49-F238E27FC236}">
                <a16:creationId xmlns:a16="http://schemas.microsoft.com/office/drawing/2014/main" id="{9A8D8F1A-F289-4FC0-9BEC-A0B7F8664C31}"/>
              </a:ext>
            </a:extLst>
          </p:cNvPr>
          <p:cNvSpPr>
            <a:spLocks noChangeArrowheads="1"/>
          </p:cNvSpPr>
          <p:nvPr/>
        </p:nvSpPr>
        <p:spPr bwMode="auto">
          <a:xfrm>
            <a:off x="2200275"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1974" name="Oval 54">
            <a:extLst>
              <a:ext uri="{FF2B5EF4-FFF2-40B4-BE49-F238E27FC236}">
                <a16:creationId xmlns:a16="http://schemas.microsoft.com/office/drawing/2014/main" id="{CC0455D9-D98D-4DA3-9239-1475CAD0A9D4}"/>
              </a:ext>
            </a:extLst>
          </p:cNvPr>
          <p:cNvSpPr>
            <a:spLocks noChangeArrowheads="1"/>
          </p:cNvSpPr>
          <p:nvPr/>
        </p:nvSpPr>
        <p:spPr bwMode="auto">
          <a:xfrm>
            <a:off x="2900363"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81975" name="Oval 55">
            <a:extLst>
              <a:ext uri="{FF2B5EF4-FFF2-40B4-BE49-F238E27FC236}">
                <a16:creationId xmlns:a16="http://schemas.microsoft.com/office/drawing/2014/main" id="{11CD972E-ED00-4368-8557-643F83AD2588}"/>
              </a:ext>
            </a:extLst>
          </p:cNvPr>
          <p:cNvSpPr>
            <a:spLocks noChangeArrowheads="1"/>
          </p:cNvSpPr>
          <p:nvPr/>
        </p:nvSpPr>
        <p:spPr bwMode="auto">
          <a:xfrm>
            <a:off x="3924300" y="5229225"/>
            <a:ext cx="139700" cy="139700"/>
          </a:xfrm>
          <a:prstGeom prst="ellipse">
            <a:avLst/>
          </a:prstGeom>
          <a:solidFill>
            <a:srgbClr val="FFFF99"/>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5883" name="Oval 57">
            <a:extLst>
              <a:ext uri="{FF2B5EF4-FFF2-40B4-BE49-F238E27FC236}">
                <a16:creationId xmlns:a16="http://schemas.microsoft.com/office/drawing/2014/main" id="{DC839717-7355-4EBF-A37C-01D98227D916}"/>
              </a:ext>
            </a:extLst>
          </p:cNvPr>
          <p:cNvSpPr>
            <a:spLocks noChangeArrowheads="1"/>
          </p:cNvSpPr>
          <p:nvPr/>
        </p:nvSpPr>
        <p:spPr bwMode="auto">
          <a:xfrm>
            <a:off x="1763713" y="5229225"/>
            <a:ext cx="139700" cy="139700"/>
          </a:xfrm>
          <a:prstGeom prst="ellipse">
            <a:avLst/>
          </a:prstGeom>
          <a:solidFill>
            <a:srgbClr val="66FFFF"/>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5884" name="Rectangle 58">
            <a:extLst>
              <a:ext uri="{FF2B5EF4-FFF2-40B4-BE49-F238E27FC236}">
                <a16:creationId xmlns:a16="http://schemas.microsoft.com/office/drawing/2014/main" id="{2CCF47A4-0BF1-48F6-A215-37079E736408}"/>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5885" name="Object 59">
            <a:extLst>
              <a:ext uri="{FF2B5EF4-FFF2-40B4-BE49-F238E27FC236}">
                <a16:creationId xmlns:a16="http://schemas.microsoft.com/office/drawing/2014/main" id="{5CF3B594-FA4F-49C0-9C20-505C68F3D7D6}"/>
              </a:ext>
            </a:extLst>
          </p:cNvPr>
          <p:cNvGraphicFramePr>
            <a:graphicFrameLocks noChangeAspect="1"/>
          </p:cNvGraphicFramePr>
          <p:nvPr/>
        </p:nvGraphicFramePr>
        <p:xfrm>
          <a:off x="1490663" y="4437063"/>
          <a:ext cx="488950" cy="396875"/>
        </p:xfrm>
        <a:graphic>
          <a:graphicData uri="http://schemas.openxmlformats.org/presentationml/2006/ole">
            <mc:AlternateContent xmlns:mc="http://schemas.openxmlformats.org/markup-compatibility/2006">
              <mc:Choice xmlns:v="urn:schemas-microsoft-com:vml" Requires="v">
                <p:oleObj spid="_x0000_s35912" name="Формула" r:id="rId29" imgW="203024" imgH="164957" progId="Equation.3">
                  <p:embed/>
                </p:oleObj>
              </mc:Choice>
              <mc:Fallback>
                <p:oleObj name="Формула" r:id="rId29" imgW="203024" imgH="164957" progId="Equation.3">
                  <p:embed/>
                  <p:pic>
                    <p:nvPicPr>
                      <p:cNvPr id="0" name="Object 5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490663" y="4437063"/>
                        <a:ext cx="4889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86" name="Rectangle 60">
            <a:extLst>
              <a:ext uri="{FF2B5EF4-FFF2-40B4-BE49-F238E27FC236}">
                <a16:creationId xmlns:a16="http://schemas.microsoft.com/office/drawing/2014/main" id="{3C4A6C9B-A1CD-4C33-A4AF-4675BF47DFF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5887" name="Object 61">
            <a:extLst>
              <a:ext uri="{FF2B5EF4-FFF2-40B4-BE49-F238E27FC236}">
                <a16:creationId xmlns:a16="http://schemas.microsoft.com/office/drawing/2014/main" id="{9710DDE3-B7D4-4220-BBA6-51FED15CB226}"/>
              </a:ext>
            </a:extLst>
          </p:cNvPr>
          <p:cNvGraphicFramePr>
            <a:graphicFrameLocks noChangeAspect="1"/>
          </p:cNvGraphicFramePr>
          <p:nvPr/>
        </p:nvGraphicFramePr>
        <p:xfrm>
          <a:off x="1619250" y="5338763"/>
          <a:ext cx="355600" cy="576262"/>
        </p:xfrm>
        <a:graphic>
          <a:graphicData uri="http://schemas.openxmlformats.org/presentationml/2006/ole">
            <mc:AlternateContent xmlns:mc="http://schemas.openxmlformats.org/markup-compatibility/2006">
              <mc:Choice xmlns:v="urn:schemas-microsoft-com:vml" Requires="v">
                <p:oleObj spid="_x0000_s35913" name="Формула" r:id="rId31" imgW="126835" imgH="202936" progId="Equation.3">
                  <p:embed/>
                </p:oleObj>
              </mc:Choice>
              <mc:Fallback>
                <p:oleObj name="Формула" r:id="rId31" imgW="126835" imgH="202936" progId="Equation.3">
                  <p:embed/>
                  <p:pic>
                    <p:nvPicPr>
                      <p:cNvPr id="0" name="Object 6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619250" y="5338763"/>
                        <a:ext cx="355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88" name="Freeform 68">
            <a:extLst>
              <a:ext uri="{FF2B5EF4-FFF2-40B4-BE49-F238E27FC236}">
                <a16:creationId xmlns:a16="http://schemas.microsoft.com/office/drawing/2014/main" id="{9A098D40-A12D-4665-8C94-557162CC9373}"/>
              </a:ext>
            </a:extLst>
          </p:cNvPr>
          <p:cNvSpPr>
            <a:spLocks/>
          </p:cNvSpPr>
          <p:nvPr/>
        </p:nvSpPr>
        <p:spPr bwMode="auto">
          <a:xfrm>
            <a:off x="1763713" y="1125538"/>
            <a:ext cx="3529012" cy="4103687"/>
          </a:xfrm>
          <a:custGeom>
            <a:avLst/>
            <a:gdLst>
              <a:gd name="T0" fmla="*/ 0 w 2223"/>
              <a:gd name="T1" fmla="*/ 4103687 h 2585"/>
              <a:gd name="T2" fmla="*/ 287337 w 2223"/>
              <a:gd name="T3" fmla="*/ 3240087 h 2585"/>
              <a:gd name="T4" fmla="*/ 576262 w 2223"/>
              <a:gd name="T5" fmla="*/ 2735262 h 2585"/>
              <a:gd name="T6" fmla="*/ 1295400 w 2223"/>
              <a:gd name="T7" fmla="*/ 1871662 h 2585"/>
              <a:gd name="T8" fmla="*/ 2520950 w 2223"/>
              <a:gd name="T9" fmla="*/ 719137 h 2585"/>
              <a:gd name="T10" fmla="*/ 3529012 w 2223"/>
              <a:gd name="T11" fmla="*/ 0 h 25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23" h="2585">
                <a:moveTo>
                  <a:pt x="0" y="2585"/>
                </a:moveTo>
                <a:cubicBezTo>
                  <a:pt x="60" y="2385"/>
                  <a:pt x="120" y="2185"/>
                  <a:pt x="181" y="2041"/>
                </a:cubicBezTo>
                <a:cubicBezTo>
                  <a:pt x="242" y="1897"/>
                  <a:pt x="257" y="1867"/>
                  <a:pt x="363" y="1723"/>
                </a:cubicBezTo>
                <a:cubicBezTo>
                  <a:pt x="469" y="1579"/>
                  <a:pt x="612" y="1391"/>
                  <a:pt x="816" y="1179"/>
                </a:cubicBezTo>
                <a:cubicBezTo>
                  <a:pt x="1020" y="967"/>
                  <a:pt x="1353" y="650"/>
                  <a:pt x="1588" y="453"/>
                </a:cubicBezTo>
                <a:cubicBezTo>
                  <a:pt x="1823" y="256"/>
                  <a:pt x="2023" y="128"/>
                  <a:pt x="2223" y="0"/>
                </a:cubicBezTo>
              </a:path>
            </a:pathLst>
          </a:custGeom>
          <a:noFill/>
          <a:ln w="19050" cmpd="sng">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1989" name="Line 69">
            <a:extLst>
              <a:ext uri="{FF2B5EF4-FFF2-40B4-BE49-F238E27FC236}">
                <a16:creationId xmlns:a16="http://schemas.microsoft.com/office/drawing/2014/main" id="{F39510CB-AA07-4328-B9FA-D5781CEBB5DA}"/>
              </a:ext>
            </a:extLst>
          </p:cNvPr>
          <p:cNvSpPr>
            <a:spLocks noChangeShapeType="1"/>
          </p:cNvSpPr>
          <p:nvPr/>
        </p:nvSpPr>
        <p:spPr bwMode="auto">
          <a:xfrm flipV="1">
            <a:off x="2268538" y="4005263"/>
            <a:ext cx="0" cy="129540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1990" name="Line 70">
            <a:extLst>
              <a:ext uri="{FF2B5EF4-FFF2-40B4-BE49-F238E27FC236}">
                <a16:creationId xmlns:a16="http://schemas.microsoft.com/office/drawing/2014/main" id="{6F342CB4-BC67-4098-AB61-04FED202A637}"/>
              </a:ext>
            </a:extLst>
          </p:cNvPr>
          <p:cNvSpPr>
            <a:spLocks noChangeShapeType="1"/>
          </p:cNvSpPr>
          <p:nvPr/>
        </p:nvSpPr>
        <p:spPr bwMode="auto">
          <a:xfrm>
            <a:off x="2268538" y="3933825"/>
            <a:ext cx="719137"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1991" name="Line 71">
            <a:extLst>
              <a:ext uri="{FF2B5EF4-FFF2-40B4-BE49-F238E27FC236}">
                <a16:creationId xmlns:a16="http://schemas.microsoft.com/office/drawing/2014/main" id="{7836A097-E699-49D4-B546-9516669352E5}"/>
              </a:ext>
            </a:extLst>
          </p:cNvPr>
          <p:cNvSpPr>
            <a:spLocks noChangeShapeType="1"/>
          </p:cNvSpPr>
          <p:nvPr/>
        </p:nvSpPr>
        <p:spPr bwMode="auto">
          <a:xfrm flipV="1">
            <a:off x="2987675" y="3068638"/>
            <a:ext cx="0" cy="230505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1992" name="Line 72">
            <a:extLst>
              <a:ext uri="{FF2B5EF4-FFF2-40B4-BE49-F238E27FC236}">
                <a16:creationId xmlns:a16="http://schemas.microsoft.com/office/drawing/2014/main" id="{5453DACB-501A-4FAC-92E1-495F547F51B9}"/>
              </a:ext>
            </a:extLst>
          </p:cNvPr>
          <p:cNvSpPr>
            <a:spLocks noChangeShapeType="1"/>
          </p:cNvSpPr>
          <p:nvPr/>
        </p:nvSpPr>
        <p:spPr bwMode="auto">
          <a:xfrm>
            <a:off x="2987675" y="3068638"/>
            <a:ext cx="1008063"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1993" name="Line 73">
            <a:extLst>
              <a:ext uri="{FF2B5EF4-FFF2-40B4-BE49-F238E27FC236}">
                <a16:creationId xmlns:a16="http://schemas.microsoft.com/office/drawing/2014/main" id="{E22F87F2-AA7D-4E93-9FD0-1E76B5553B1C}"/>
              </a:ext>
            </a:extLst>
          </p:cNvPr>
          <p:cNvSpPr>
            <a:spLocks noChangeShapeType="1"/>
          </p:cNvSpPr>
          <p:nvPr/>
        </p:nvSpPr>
        <p:spPr bwMode="auto">
          <a:xfrm flipV="1">
            <a:off x="3995738" y="2133600"/>
            <a:ext cx="0" cy="3167063"/>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81994" name="Line 74">
            <a:extLst>
              <a:ext uri="{FF2B5EF4-FFF2-40B4-BE49-F238E27FC236}">
                <a16:creationId xmlns:a16="http://schemas.microsoft.com/office/drawing/2014/main" id="{1FB50E4F-853C-4A64-BC1F-1E0721F1B151}"/>
              </a:ext>
            </a:extLst>
          </p:cNvPr>
          <p:cNvSpPr>
            <a:spLocks noChangeShapeType="1"/>
          </p:cNvSpPr>
          <p:nvPr/>
        </p:nvSpPr>
        <p:spPr bwMode="auto">
          <a:xfrm>
            <a:off x="3995738" y="2133600"/>
            <a:ext cx="1008062"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5895" name="Line 75">
            <a:extLst>
              <a:ext uri="{FF2B5EF4-FFF2-40B4-BE49-F238E27FC236}">
                <a16:creationId xmlns:a16="http://schemas.microsoft.com/office/drawing/2014/main" id="{4D2DE682-3D42-4A1B-90DB-04280D097606}"/>
              </a:ext>
            </a:extLst>
          </p:cNvPr>
          <p:cNvSpPr>
            <a:spLocks noChangeShapeType="1"/>
          </p:cNvSpPr>
          <p:nvPr/>
        </p:nvSpPr>
        <p:spPr bwMode="auto">
          <a:xfrm>
            <a:off x="1835150" y="4941888"/>
            <a:ext cx="0" cy="3587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5896" name="Rectangle 77">
            <a:extLst>
              <a:ext uri="{FF2B5EF4-FFF2-40B4-BE49-F238E27FC236}">
                <a16:creationId xmlns:a16="http://schemas.microsoft.com/office/drawing/2014/main" id="{AF65599D-FC88-43D2-9E4D-E3C62173BE29}"/>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5897" name="Rectangle 79">
            <a:extLst>
              <a:ext uri="{FF2B5EF4-FFF2-40B4-BE49-F238E27FC236}">
                <a16:creationId xmlns:a16="http://schemas.microsoft.com/office/drawing/2014/main" id="{BC805361-9274-42E3-8CD3-6B1F5BDDC149}"/>
              </a:ext>
            </a:extLst>
          </p:cNvPr>
          <p:cNvSpPr>
            <a:spLocks noChangeArrowheads="1"/>
          </p:cNvSpPr>
          <p:nvPr/>
        </p:nvSpPr>
        <p:spPr bwMode="auto">
          <a:xfrm>
            <a:off x="0" y="3300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5898" name="Object 78">
            <a:extLst>
              <a:ext uri="{FF2B5EF4-FFF2-40B4-BE49-F238E27FC236}">
                <a16:creationId xmlns:a16="http://schemas.microsoft.com/office/drawing/2014/main" id="{1D3B0619-9592-48D0-96C3-DC311999E4A7}"/>
              </a:ext>
            </a:extLst>
          </p:cNvPr>
          <p:cNvGraphicFramePr>
            <a:graphicFrameLocks noChangeAspect="1"/>
          </p:cNvGraphicFramePr>
          <p:nvPr/>
        </p:nvGraphicFramePr>
        <p:xfrm>
          <a:off x="6804025" y="303213"/>
          <a:ext cx="1584325" cy="677862"/>
        </p:xfrm>
        <a:graphic>
          <a:graphicData uri="http://schemas.openxmlformats.org/presentationml/2006/ole">
            <mc:AlternateContent xmlns:mc="http://schemas.openxmlformats.org/markup-compatibility/2006">
              <mc:Choice xmlns:v="urn:schemas-microsoft-com:vml" Requires="v">
                <p:oleObj spid="_x0000_s35914" name="Формула" r:id="rId33" imgW="590419" imgH="247504" progId="Equation.3">
                  <p:embed/>
                </p:oleObj>
              </mc:Choice>
              <mc:Fallback>
                <p:oleObj name="Формула" r:id="rId33" imgW="590419" imgH="247504" progId="Equation.3">
                  <p:embed/>
                  <p:pic>
                    <p:nvPicPr>
                      <p:cNvPr id="0" name="Object 7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804025" y="303213"/>
                        <a:ext cx="1584325"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81961"/>
                                        </p:tgtEl>
                                        <p:attrNameLst>
                                          <p:attrName>style.visibility</p:attrName>
                                        </p:attrNameLst>
                                      </p:cBhvr>
                                      <p:to>
                                        <p:strVal val="visible"/>
                                      </p:to>
                                    </p:set>
                                    <p:animEffect transition="in" filter="wipe(down)">
                                      <p:cBhvr>
                                        <p:cTn id="7" dur="500"/>
                                        <p:tgtEl>
                                          <p:spTgt spid="81961"/>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1937"/>
                                        </p:tgtEl>
                                        <p:attrNameLst>
                                          <p:attrName>style.visibility</p:attrName>
                                        </p:attrNameLst>
                                      </p:cBhvr>
                                      <p:to>
                                        <p:strVal val="visible"/>
                                      </p:to>
                                    </p:set>
                                    <p:animEffect transition="in" filter="wipe(down)">
                                      <p:cBhvr>
                                        <p:cTn id="10" dur="1000"/>
                                        <p:tgtEl>
                                          <p:spTgt spid="81937"/>
                                        </p:tgtEl>
                                      </p:cBhvr>
                                    </p:animEffect>
                                  </p:childTnLst>
                                </p:cTn>
                              </p:par>
                              <p:par>
                                <p:cTn id="11" presetID="22" presetClass="entr" presetSubtype="4" fill="hold" nodeType="withEffect">
                                  <p:stCondLst>
                                    <p:cond delay="0"/>
                                  </p:stCondLst>
                                  <p:childTnLst>
                                    <p:set>
                                      <p:cBhvr>
                                        <p:cTn id="12" dur="1" fill="hold">
                                          <p:stCondLst>
                                            <p:cond delay="0"/>
                                          </p:stCondLst>
                                        </p:cTn>
                                        <p:tgtEl>
                                          <p:spTgt spid="81989"/>
                                        </p:tgtEl>
                                        <p:attrNameLst>
                                          <p:attrName>style.visibility</p:attrName>
                                        </p:attrNameLst>
                                      </p:cBhvr>
                                      <p:to>
                                        <p:strVal val="visible"/>
                                      </p:to>
                                    </p:set>
                                    <p:animEffect transition="in" filter="wipe(down)">
                                      <p:cBhvr>
                                        <p:cTn id="13" dur="1000"/>
                                        <p:tgtEl>
                                          <p:spTgt spid="81989"/>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81973"/>
                                        </p:tgtEl>
                                        <p:attrNameLst>
                                          <p:attrName>style.visibility</p:attrName>
                                        </p:attrNameLst>
                                      </p:cBhvr>
                                      <p:to>
                                        <p:strVal val="visible"/>
                                      </p:to>
                                    </p:set>
                                    <p:animEffect transition="in" filter="wipe(down)">
                                      <p:cBhvr>
                                        <p:cTn id="16" dur="1000"/>
                                        <p:tgtEl>
                                          <p:spTgt spid="81973"/>
                                        </p:tgtEl>
                                      </p:cBhvr>
                                    </p:animEffect>
                                  </p:childTnLst>
                                </p:cTn>
                              </p:par>
                              <p:par>
                                <p:cTn id="17" presetID="22" presetClass="entr" presetSubtype="4" fill="hold" nodeType="withEffect">
                                  <p:stCondLst>
                                    <p:cond delay="0"/>
                                  </p:stCondLst>
                                  <p:childTnLst>
                                    <p:set>
                                      <p:cBhvr>
                                        <p:cTn id="18" dur="1" fill="hold">
                                          <p:stCondLst>
                                            <p:cond delay="0"/>
                                          </p:stCondLst>
                                        </p:cTn>
                                        <p:tgtEl>
                                          <p:spTgt spid="81951"/>
                                        </p:tgtEl>
                                        <p:attrNameLst>
                                          <p:attrName>style.visibility</p:attrName>
                                        </p:attrNameLst>
                                      </p:cBhvr>
                                      <p:to>
                                        <p:strVal val="visible"/>
                                      </p:to>
                                    </p:set>
                                    <p:animEffect transition="in" filter="wipe(down)">
                                      <p:cBhvr>
                                        <p:cTn id="19" dur="1000"/>
                                        <p:tgtEl>
                                          <p:spTgt spid="8195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81990"/>
                                        </p:tgtEl>
                                        <p:attrNameLst>
                                          <p:attrName>style.visibility</p:attrName>
                                        </p:attrNameLst>
                                      </p:cBhvr>
                                      <p:to>
                                        <p:strVal val="visible"/>
                                      </p:to>
                                    </p:set>
                                    <p:animEffect transition="in" filter="wipe(down)">
                                      <p:cBhvr>
                                        <p:cTn id="24" dur="1000"/>
                                        <p:tgtEl>
                                          <p:spTgt spid="8199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81942"/>
                                        </p:tgtEl>
                                        <p:attrNameLst>
                                          <p:attrName>style.visibility</p:attrName>
                                        </p:attrNameLst>
                                      </p:cBhvr>
                                      <p:to>
                                        <p:strVal val="visible"/>
                                      </p:to>
                                    </p:set>
                                    <p:animEffect transition="in" filter="wipe(down)">
                                      <p:cBhvr>
                                        <p:cTn id="29" dur="1000"/>
                                        <p:tgtEl>
                                          <p:spTgt spid="81942"/>
                                        </p:tgtEl>
                                      </p:cBhvr>
                                    </p:animEffect>
                                  </p:childTnLst>
                                </p:cTn>
                              </p:par>
                              <p:par>
                                <p:cTn id="30" presetID="22" presetClass="entr" presetSubtype="4" fill="hold" nodeType="withEffect">
                                  <p:stCondLst>
                                    <p:cond delay="0"/>
                                  </p:stCondLst>
                                  <p:childTnLst>
                                    <p:set>
                                      <p:cBhvr>
                                        <p:cTn id="31" dur="1" fill="hold">
                                          <p:stCondLst>
                                            <p:cond delay="0"/>
                                          </p:stCondLst>
                                        </p:cTn>
                                        <p:tgtEl>
                                          <p:spTgt spid="81967"/>
                                        </p:tgtEl>
                                        <p:attrNameLst>
                                          <p:attrName>style.visibility</p:attrName>
                                        </p:attrNameLst>
                                      </p:cBhvr>
                                      <p:to>
                                        <p:strVal val="visible"/>
                                      </p:to>
                                    </p:set>
                                    <p:animEffect transition="in" filter="wipe(down)">
                                      <p:cBhvr>
                                        <p:cTn id="32" dur="1000"/>
                                        <p:tgtEl>
                                          <p:spTgt spid="81967"/>
                                        </p:tgtEl>
                                      </p:cBhvr>
                                    </p:animEffect>
                                  </p:childTnLst>
                                </p:cTn>
                              </p:par>
                              <p:par>
                                <p:cTn id="33" presetID="22" presetClass="entr" presetSubtype="4" fill="hold" nodeType="withEffect">
                                  <p:stCondLst>
                                    <p:cond delay="0"/>
                                  </p:stCondLst>
                                  <p:childTnLst>
                                    <p:set>
                                      <p:cBhvr>
                                        <p:cTn id="34" dur="1" fill="hold">
                                          <p:stCondLst>
                                            <p:cond delay="0"/>
                                          </p:stCondLst>
                                        </p:cTn>
                                        <p:tgtEl>
                                          <p:spTgt spid="81991"/>
                                        </p:tgtEl>
                                        <p:attrNameLst>
                                          <p:attrName>style.visibility</p:attrName>
                                        </p:attrNameLst>
                                      </p:cBhvr>
                                      <p:to>
                                        <p:strVal val="visible"/>
                                      </p:to>
                                    </p:set>
                                    <p:animEffect transition="in" filter="wipe(down)">
                                      <p:cBhvr>
                                        <p:cTn id="35" dur="1000"/>
                                        <p:tgtEl>
                                          <p:spTgt spid="81991"/>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81974"/>
                                        </p:tgtEl>
                                        <p:attrNameLst>
                                          <p:attrName>style.visibility</p:attrName>
                                        </p:attrNameLst>
                                      </p:cBhvr>
                                      <p:to>
                                        <p:strVal val="visible"/>
                                      </p:to>
                                    </p:set>
                                    <p:animEffect transition="in" filter="wipe(down)">
                                      <p:cBhvr>
                                        <p:cTn id="38" dur="1000"/>
                                        <p:tgtEl>
                                          <p:spTgt spid="81974"/>
                                        </p:tgtEl>
                                      </p:cBhvr>
                                    </p:animEffect>
                                  </p:childTnLst>
                                </p:cTn>
                              </p:par>
                              <p:par>
                                <p:cTn id="39" presetID="22" presetClass="entr" presetSubtype="4" fill="hold" nodeType="withEffect">
                                  <p:stCondLst>
                                    <p:cond delay="0"/>
                                  </p:stCondLst>
                                  <p:childTnLst>
                                    <p:set>
                                      <p:cBhvr>
                                        <p:cTn id="40" dur="1" fill="hold">
                                          <p:stCondLst>
                                            <p:cond delay="0"/>
                                          </p:stCondLst>
                                        </p:cTn>
                                        <p:tgtEl>
                                          <p:spTgt spid="81953"/>
                                        </p:tgtEl>
                                        <p:attrNameLst>
                                          <p:attrName>style.visibility</p:attrName>
                                        </p:attrNameLst>
                                      </p:cBhvr>
                                      <p:to>
                                        <p:strVal val="visible"/>
                                      </p:to>
                                    </p:set>
                                    <p:animEffect transition="in" filter="wipe(down)">
                                      <p:cBhvr>
                                        <p:cTn id="41" dur="1000"/>
                                        <p:tgtEl>
                                          <p:spTgt spid="81953"/>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81936"/>
                                        </p:tgtEl>
                                        <p:attrNameLst>
                                          <p:attrName>style.visibility</p:attrName>
                                        </p:attrNameLst>
                                      </p:cBhvr>
                                      <p:to>
                                        <p:strVal val="visible"/>
                                      </p:to>
                                    </p:set>
                                    <p:animEffect transition="in" filter="wipe(down)">
                                      <p:cBhvr>
                                        <p:cTn id="44" dur="1000"/>
                                        <p:tgtEl>
                                          <p:spTgt spid="81936"/>
                                        </p:tgtEl>
                                      </p:cBhvr>
                                    </p:animEffect>
                                  </p:childTnLst>
                                </p:cTn>
                              </p:par>
                              <p:par>
                                <p:cTn id="45" presetID="22" presetClass="entr" presetSubtype="4" fill="hold" nodeType="withEffect">
                                  <p:stCondLst>
                                    <p:cond delay="0"/>
                                  </p:stCondLst>
                                  <p:childTnLst>
                                    <p:set>
                                      <p:cBhvr>
                                        <p:cTn id="46" dur="1" fill="hold">
                                          <p:stCondLst>
                                            <p:cond delay="0"/>
                                          </p:stCondLst>
                                        </p:cTn>
                                        <p:tgtEl>
                                          <p:spTgt spid="81963"/>
                                        </p:tgtEl>
                                        <p:attrNameLst>
                                          <p:attrName>style.visibility</p:attrName>
                                        </p:attrNameLst>
                                      </p:cBhvr>
                                      <p:to>
                                        <p:strVal val="visible"/>
                                      </p:to>
                                    </p:set>
                                    <p:animEffect transition="in" filter="wipe(down)">
                                      <p:cBhvr>
                                        <p:cTn id="47" dur="1000"/>
                                        <p:tgtEl>
                                          <p:spTgt spid="8196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4" fill="hold" nodeType="clickEffect">
                                  <p:stCondLst>
                                    <p:cond delay="0"/>
                                  </p:stCondLst>
                                  <p:childTnLst>
                                    <p:set>
                                      <p:cBhvr>
                                        <p:cTn id="51" dur="1" fill="hold">
                                          <p:stCondLst>
                                            <p:cond delay="0"/>
                                          </p:stCondLst>
                                        </p:cTn>
                                        <p:tgtEl>
                                          <p:spTgt spid="81992"/>
                                        </p:tgtEl>
                                        <p:attrNameLst>
                                          <p:attrName>style.visibility</p:attrName>
                                        </p:attrNameLst>
                                      </p:cBhvr>
                                      <p:to>
                                        <p:strVal val="visible"/>
                                      </p:to>
                                    </p:set>
                                    <p:animEffect transition="in" filter="wipe(down)">
                                      <p:cBhvr>
                                        <p:cTn id="52" dur="1000"/>
                                        <p:tgtEl>
                                          <p:spTgt spid="8199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81941"/>
                                        </p:tgtEl>
                                        <p:attrNameLst>
                                          <p:attrName>style.visibility</p:attrName>
                                        </p:attrNameLst>
                                      </p:cBhvr>
                                      <p:to>
                                        <p:strVal val="visible"/>
                                      </p:to>
                                    </p:set>
                                    <p:animEffect transition="in" filter="wipe(down)">
                                      <p:cBhvr>
                                        <p:cTn id="57" dur="1000"/>
                                        <p:tgtEl>
                                          <p:spTgt spid="81941"/>
                                        </p:tgtEl>
                                      </p:cBhvr>
                                    </p:animEffect>
                                  </p:childTnLst>
                                </p:cTn>
                              </p:par>
                              <p:par>
                                <p:cTn id="58" presetID="22" presetClass="entr" presetSubtype="4" fill="hold" nodeType="withEffect">
                                  <p:stCondLst>
                                    <p:cond delay="0"/>
                                  </p:stCondLst>
                                  <p:childTnLst>
                                    <p:set>
                                      <p:cBhvr>
                                        <p:cTn id="59" dur="1" fill="hold">
                                          <p:stCondLst>
                                            <p:cond delay="0"/>
                                          </p:stCondLst>
                                        </p:cTn>
                                        <p:tgtEl>
                                          <p:spTgt spid="81969"/>
                                        </p:tgtEl>
                                        <p:attrNameLst>
                                          <p:attrName>style.visibility</p:attrName>
                                        </p:attrNameLst>
                                      </p:cBhvr>
                                      <p:to>
                                        <p:strVal val="visible"/>
                                      </p:to>
                                    </p:set>
                                    <p:animEffect transition="in" filter="wipe(down)">
                                      <p:cBhvr>
                                        <p:cTn id="60" dur="1000"/>
                                        <p:tgtEl>
                                          <p:spTgt spid="81969"/>
                                        </p:tgtEl>
                                      </p:cBhvr>
                                    </p:animEffect>
                                  </p:childTnLst>
                                </p:cTn>
                              </p:par>
                              <p:par>
                                <p:cTn id="61" presetID="22" presetClass="entr" presetSubtype="4" fill="hold" nodeType="withEffect">
                                  <p:stCondLst>
                                    <p:cond delay="0"/>
                                  </p:stCondLst>
                                  <p:childTnLst>
                                    <p:set>
                                      <p:cBhvr>
                                        <p:cTn id="62" dur="1" fill="hold">
                                          <p:stCondLst>
                                            <p:cond delay="0"/>
                                          </p:stCondLst>
                                        </p:cTn>
                                        <p:tgtEl>
                                          <p:spTgt spid="81993"/>
                                        </p:tgtEl>
                                        <p:attrNameLst>
                                          <p:attrName>style.visibility</p:attrName>
                                        </p:attrNameLst>
                                      </p:cBhvr>
                                      <p:to>
                                        <p:strVal val="visible"/>
                                      </p:to>
                                    </p:set>
                                    <p:animEffect transition="in" filter="wipe(down)">
                                      <p:cBhvr>
                                        <p:cTn id="63" dur="1000"/>
                                        <p:tgtEl>
                                          <p:spTgt spid="81993"/>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81975"/>
                                        </p:tgtEl>
                                        <p:attrNameLst>
                                          <p:attrName>style.visibility</p:attrName>
                                        </p:attrNameLst>
                                      </p:cBhvr>
                                      <p:to>
                                        <p:strVal val="visible"/>
                                      </p:to>
                                    </p:set>
                                    <p:animEffect transition="in" filter="wipe(down)">
                                      <p:cBhvr>
                                        <p:cTn id="66" dur="1000"/>
                                        <p:tgtEl>
                                          <p:spTgt spid="81975"/>
                                        </p:tgtEl>
                                      </p:cBhvr>
                                    </p:animEffect>
                                  </p:childTnLst>
                                </p:cTn>
                              </p:par>
                              <p:par>
                                <p:cTn id="67" presetID="22" presetClass="entr" presetSubtype="4" fill="hold" nodeType="withEffect">
                                  <p:stCondLst>
                                    <p:cond delay="0"/>
                                  </p:stCondLst>
                                  <p:childTnLst>
                                    <p:set>
                                      <p:cBhvr>
                                        <p:cTn id="68" dur="1" fill="hold">
                                          <p:stCondLst>
                                            <p:cond delay="0"/>
                                          </p:stCondLst>
                                        </p:cTn>
                                        <p:tgtEl>
                                          <p:spTgt spid="81955"/>
                                        </p:tgtEl>
                                        <p:attrNameLst>
                                          <p:attrName>style.visibility</p:attrName>
                                        </p:attrNameLst>
                                      </p:cBhvr>
                                      <p:to>
                                        <p:strVal val="visible"/>
                                      </p:to>
                                    </p:set>
                                    <p:animEffect transition="in" filter="wipe(down)">
                                      <p:cBhvr>
                                        <p:cTn id="69" dur="1000"/>
                                        <p:tgtEl>
                                          <p:spTgt spid="81955"/>
                                        </p:tgtEl>
                                      </p:cBhvr>
                                    </p:animEffect>
                                  </p:childTnLst>
                                </p:cTn>
                              </p:par>
                              <p:par>
                                <p:cTn id="70" presetID="22" presetClass="entr" presetSubtype="4" fill="hold" grpId="0" nodeType="withEffect">
                                  <p:stCondLst>
                                    <p:cond delay="0"/>
                                  </p:stCondLst>
                                  <p:childTnLst>
                                    <p:set>
                                      <p:cBhvr>
                                        <p:cTn id="71" dur="1" fill="hold">
                                          <p:stCondLst>
                                            <p:cond delay="0"/>
                                          </p:stCondLst>
                                        </p:cTn>
                                        <p:tgtEl>
                                          <p:spTgt spid="81939"/>
                                        </p:tgtEl>
                                        <p:attrNameLst>
                                          <p:attrName>style.visibility</p:attrName>
                                        </p:attrNameLst>
                                      </p:cBhvr>
                                      <p:to>
                                        <p:strVal val="visible"/>
                                      </p:to>
                                    </p:set>
                                    <p:animEffect transition="in" filter="wipe(down)">
                                      <p:cBhvr>
                                        <p:cTn id="72" dur="1000"/>
                                        <p:tgtEl>
                                          <p:spTgt spid="81939"/>
                                        </p:tgtEl>
                                      </p:cBhvr>
                                    </p:animEffect>
                                  </p:childTnLst>
                                </p:cTn>
                              </p:par>
                              <p:par>
                                <p:cTn id="73" presetID="22" presetClass="entr" presetSubtype="4" fill="hold" nodeType="withEffect">
                                  <p:stCondLst>
                                    <p:cond delay="0"/>
                                  </p:stCondLst>
                                  <p:childTnLst>
                                    <p:set>
                                      <p:cBhvr>
                                        <p:cTn id="74" dur="1" fill="hold">
                                          <p:stCondLst>
                                            <p:cond delay="0"/>
                                          </p:stCondLst>
                                        </p:cTn>
                                        <p:tgtEl>
                                          <p:spTgt spid="81965"/>
                                        </p:tgtEl>
                                        <p:attrNameLst>
                                          <p:attrName>style.visibility</p:attrName>
                                        </p:attrNameLst>
                                      </p:cBhvr>
                                      <p:to>
                                        <p:strVal val="visible"/>
                                      </p:to>
                                    </p:set>
                                    <p:animEffect transition="in" filter="wipe(down)">
                                      <p:cBhvr>
                                        <p:cTn id="75" dur="1000"/>
                                        <p:tgtEl>
                                          <p:spTgt spid="81965"/>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2" presetClass="entr" presetSubtype="4" fill="hold" nodeType="clickEffect">
                                  <p:stCondLst>
                                    <p:cond delay="0"/>
                                  </p:stCondLst>
                                  <p:childTnLst>
                                    <p:set>
                                      <p:cBhvr>
                                        <p:cTn id="79" dur="1" fill="hold">
                                          <p:stCondLst>
                                            <p:cond delay="0"/>
                                          </p:stCondLst>
                                        </p:cTn>
                                        <p:tgtEl>
                                          <p:spTgt spid="81994"/>
                                        </p:tgtEl>
                                        <p:attrNameLst>
                                          <p:attrName>style.visibility</p:attrName>
                                        </p:attrNameLst>
                                      </p:cBhvr>
                                      <p:to>
                                        <p:strVal val="visible"/>
                                      </p:to>
                                    </p:set>
                                    <p:animEffect transition="in" filter="wipe(down)">
                                      <p:cBhvr>
                                        <p:cTn id="80" dur="1000"/>
                                        <p:tgtEl>
                                          <p:spTgt spid="81994"/>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81940"/>
                                        </p:tgtEl>
                                        <p:attrNameLst>
                                          <p:attrName>style.visibility</p:attrName>
                                        </p:attrNameLst>
                                      </p:cBhvr>
                                      <p:to>
                                        <p:strVal val="visible"/>
                                      </p:to>
                                    </p:set>
                                    <p:animEffect transition="in" filter="wipe(down)">
                                      <p:cBhvr>
                                        <p:cTn id="85" dur="1000"/>
                                        <p:tgtEl>
                                          <p:spTgt spid="81940"/>
                                        </p:tgtEl>
                                      </p:cBhvr>
                                    </p:animEffect>
                                  </p:childTnLst>
                                </p:cTn>
                              </p:par>
                              <p:par>
                                <p:cTn id="86" presetID="22" presetClass="entr" presetSubtype="4" fill="hold" nodeType="withEffect">
                                  <p:stCondLst>
                                    <p:cond delay="0"/>
                                  </p:stCondLst>
                                  <p:childTnLst>
                                    <p:set>
                                      <p:cBhvr>
                                        <p:cTn id="87" dur="1" fill="hold">
                                          <p:stCondLst>
                                            <p:cond delay="0"/>
                                          </p:stCondLst>
                                        </p:cTn>
                                        <p:tgtEl>
                                          <p:spTgt spid="81971"/>
                                        </p:tgtEl>
                                        <p:attrNameLst>
                                          <p:attrName>style.visibility</p:attrName>
                                        </p:attrNameLst>
                                      </p:cBhvr>
                                      <p:to>
                                        <p:strVal val="visible"/>
                                      </p:to>
                                    </p:set>
                                    <p:animEffect transition="in" filter="wipe(down)">
                                      <p:cBhvr>
                                        <p:cTn id="88" dur="1000"/>
                                        <p:tgtEl>
                                          <p:spTgt spid="819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36" grpId="0" animBg="1"/>
      <p:bldP spid="81937" grpId="0" animBg="1"/>
      <p:bldP spid="81939" grpId="0" animBg="1"/>
      <p:bldP spid="81940" grpId="0" animBg="1"/>
      <p:bldP spid="81941" grpId="0" animBg="1"/>
      <p:bldP spid="81942" grpId="0" animBg="1"/>
      <p:bldP spid="81973" grpId="0" animBg="1"/>
      <p:bldP spid="81974" grpId="0" animBg="1"/>
      <p:bldP spid="8197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EB98DFA9-FB2C-4026-97E6-2ECB7F756C62}"/>
              </a:ext>
            </a:extLst>
          </p:cNvPr>
          <p:cNvSpPr>
            <a:spLocks noGrp="1" noChangeArrowheads="1"/>
          </p:cNvSpPr>
          <p:nvPr>
            <p:ph type="title"/>
          </p:nvPr>
        </p:nvSpPr>
        <p:spPr>
          <a:xfrm>
            <a:off x="457200" y="277813"/>
            <a:ext cx="8229600" cy="919162"/>
          </a:xfrm>
        </p:spPr>
        <p:txBody>
          <a:bodyPr/>
          <a:lstStyle/>
          <a:p>
            <a:pPr algn="ctr" eaLnBrk="1" hangingPunct="1"/>
            <a:r>
              <a:rPr lang="ru-RU" altLang="ru-RU"/>
              <a:t>Выбор функции </a:t>
            </a:r>
          </a:p>
        </p:txBody>
      </p:sp>
      <p:sp>
        <p:nvSpPr>
          <p:cNvPr id="36867" name="Rectangle 3">
            <a:extLst>
              <a:ext uri="{FF2B5EF4-FFF2-40B4-BE49-F238E27FC236}">
                <a16:creationId xmlns:a16="http://schemas.microsoft.com/office/drawing/2014/main" id="{E0E38832-79E9-4A3A-BFD0-94E68783BA4F}"/>
              </a:ext>
            </a:extLst>
          </p:cNvPr>
          <p:cNvSpPr>
            <a:spLocks noGrp="1" noChangeArrowheads="1"/>
          </p:cNvSpPr>
          <p:nvPr>
            <p:ph type="body" idx="1"/>
          </p:nvPr>
        </p:nvSpPr>
        <p:spPr>
          <a:xfrm>
            <a:off x="457200" y="1341438"/>
            <a:ext cx="8229600" cy="4789487"/>
          </a:xfrm>
        </p:spPr>
        <p:txBody>
          <a:bodyPr/>
          <a:lstStyle/>
          <a:p>
            <a:pPr eaLnBrk="1" hangingPunct="1"/>
            <a:r>
              <a:rPr lang="ru-RU" altLang="ru-RU"/>
              <a:t>Выбор функции  заключается в том, чтобы  		был минимален. Продифференцируем уравнение (***)</a:t>
            </a:r>
          </a:p>
          <a:p>
            <a:pPr eaLnBrk="1" hangingPunct="1"/>
            <a:endParaRPr lang="ru-RU" altLang="ru-RU"/>
          </a:p>
          <a:p>
            <a:pPr eaLnBrk="1" hangingPunct="1"/>
            <a:r>
              <a:rPr lang="ru-RU" altLang="ru-RU"/>
              <a:t>Поскольку в близи корня                   , то получаем</a:t>
            </a:r>
          </a:p>
          <a:p>
            <a:pPr eaLnBrk="1" hangingPunct="1">
              <a:buFont typeface="Wingdings" panose="05000000000000000000" pitchFamily="2" charset="2"/>
              <a:buNone/>
            </a:pPr>
            <a:r>
              <a:rPr lang="ru-RU" altLang="ru-RU"/>
              <a:t>                     </a:t>
            </a:r>
          </a:p>
          <a:p>
            <a:pPr eaLnBrk="1" hangingPunct="1">
              <a:buFont typeface="Wingdings" panose="05000000000000000000" pitchFamily="2" charset="2"/>
              <a:buNone/>
            </a:pPr>
            <a:r>
              <a:rPr lang="ru-RU" altLang="ru-RU"/>
              <a:t>	 минимум                 означает </a:t>
            </a:r>
          </a:p>
          <a:p>
            <a:pPr eaLnBrk="1" hangingPunct="1"/>
            <a:r>
              <a:rPr lang="ru-RU" altLang="ru-RU"/>
              <a:t>                     </a:t>
            </a:r>
          </a:p>
        </p:txBody>
      </p:sp>
      <p:sp>
        <p:nvSpPr>
          <p:cNvPr id="36868" name="Rectangle 5">
            <a:extLst>
              <a:ext uri="{FF2B5EF4-FFF2-40B4-BE49-F238E27FC236}">
                <a16:creationId xmlns:a16="http://schemas.microsoft.com/office/drawing/2014/main" id="{FB07898D-8EB5-4F11-A0D5-77DFE8222D0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6869" name="Object 4">
            <a:extLst>
              <a:ext uri="{FF2B5EF4-FFF2-40B4-BE49-F238E27FC236}">
                <a16:creationId xmlns:a16="http://schemas.microsoft.com/office/drawing/2014/main" id="{95E8DF25-EA24-4CA3-96FF-58314BF8D527}"/>
              </a:ext>
            </a:extLst>
          </p:cNvPr>
          <p:cNvGraphicFramePr>
            <a:graphicFrameLocks noChangeAspect="1"/>
          </p:cNvGraphicFramePr>
          <p:nvPr/>
        </p:nvGraphicFramePr>
        <p:xfrm>
          <a:off x="6588125" y="257175"/>
          <a:ext cx="1008063" cy="723900"/>
        </p:xfrm>
        <a:graphic>
          <a:graphicData uri="http://schemas.openxmlformats.org/presentationml/2006/ole">
            <mc:AlternateContent xmlns:mc="http://schemas.openxmlformats.org/markup-compatibility/2006">
              <mc:Choice xmlns:v="urn:schemas-microsoft-com:vml" Requires="v">
                <p:oleObj spid="_x0000_s36882" name="Формула" r:id="rId3" imgW="295398" imgH="209601" progId="Equation.3">
                  <p:embed/>
                </p:oleObj>
              </mc:Choice>
              <mc:Fallback>
                <p:oleObj name="Формула" r:id="rId3" imgW="295398" imgH="209601"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8125" y="257175"/>
                        <a:ext cx="1008063"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70" name="Rectangle 7">
            <a:extLst>
              <a:ext uri="{FF2B5EF4-FFF2-40B4-BE49-F238E27FC236}">
                <a16:creationId xmlns:a16="http://schemas.microsoft.com/office/drawing/2014/main" id="{E09D1BB6-E08F-414B-A959-AE626075EEF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6871" name="Object 6">
            <a:extLst>
              <a:ext uri="{FF2B5EF4-FFF2-40B4-BE49-F238E27FC236}">
                <a16:creationId xmlns:a16="http://schemas.microsoft.com/office/drawing/2014/main" id="{B7286ACB-43CD-4EBF-B246-DFF45543508B}"/>
              </a:ext>
            </a:extLst>
          </p:cNvPr>
          <p:cNvGraphicFramePr>
            <a:graphicFrameLocks noChangeAspect="1"/>
          </p:cNvGraphicFramePr>
          <p:nvPr/>
        </p:nvGraphicFramePr>
        <p:xfrm>
          <a:off x="1116013" y="1738313"/>
          <a:ext cx="1079500" cy="711200"/>
        </p:xfrm>
        <a:graphic>
          <a:graphicData uri="http://schemas.openxmlformats.org/presentationml/2006/ole">
            <mc:AlternateContent xmlns:mc="http://schemas.openxmlformats.org/markup-compatibility/2006">
              <mc:Choice xmlns:v="urn:schemas-microsoft-com:vml" Requires="v">
                <p:oleObj spid="_x0000_s36883" name="Формула" r:id="rId5" imgW="393529" imgH="253890" progId="Equation.3">
                  <p:embed/>
                </p:oleObj>
              </mc:Choice>
              <mc:Fallback>
                <p:oleObj name="Формула" r:id="rId5" imgW="393529" imgH="25389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6013" y="1738313"/>
                        <a:ext cx="10795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72" name="Rectangle 9">
            <a:extLst>
              <a:ext uri="{FF2B5EF4-FFF2-40B4-BE49-F238E27FC236}">
                <a16:creationId xmlns:a16="http://schemas.microsoft.com/office/drawing/2014/main" id="{C9C361CB-1AE2-4098-9AF2-733B77B9C58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6873" name="Object 8">
            <a:extLst>
              <a:ext uri="{FF2B5EF4-FFF2-40B4-BE49-F238E27FC236}">
                <a16:creationId xmlns:a16="http://schemas.microsoft.com/office/drawing/2014/main" id="{1BD0726E-28E6-460A-9D61-8368E2904133}"/>
              </a:ext>
            </a:extLst>
          </p:cNvPr>
          <p:cNvGraphicFramePr>
            <a:graphicFrameLocks noChangeAspect="1"/>
          </p:cNvGraphicFramePr>
          <p:nvPr/>
        </p:nvGraphicFramePr>
        <p:xfrm>
          <a:off x="1331913" y="2784475"/>
          <a:ext cx="6335712" cy="684213"/>
        </p:xfrm>
        <a:graphic>
          <a:graphicData uri="http://schemas.openxmlformats.org/presentationml/2006/ole">
            <mc:AlternateContent xmlns:mc="http://schemas.openxmlformats.org/markup-compatibility/2006">
              <mc:Choice xmlns:v="urn:schemas-microsoft-com:vml" Requires="v">
                <p:oleObj spid="_x0000_s36884" name="Формула" r:id="rId7" imgW="2032000" imgH="215900" progId="Equation.3">
                  <p:embed/>
                </p:oleObj>
              </mc:Choice>
              <mc:Fallback>
                <p:oleObj name="Формула" r:id="rId7" imgW="2032000" imgH="2159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31913" y="2784475"/>
                        <a:ext cx="6335712"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74" name="Rectangle 11">
            <a:extLst>
              <a:ext uri="{FF2B5EF4-FFF2-40B4-BE49-F238E27FC236}">
                <a16:creationId xmlns:a16="http://schemas.microsoft.com/office/drawing/2014/main" id="{D9130FAE-E9E0-46F1-B7A3-8B6500814B6C}"/>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6875" name="Object 10">
            <a:extLst>
              <a:ext uri="{FF2B5EF4-FFF2-40B4-BE49-F238E27FC236}">
                <a16:creationId xmlns:a16="http://schemas.microsoft.com/office/drawing/2014/main" id="{52A0B545-2EE5-4C9E-A296-39C2333C6D5D}"/>
              </a:ext>
            </a:extLst>
          </p:cNvPr>
          <p:cNvGraphicFramePr>
            <a:graphicFrameLocks noChangeAspect="1"/>
          </p:cNvGraphicFramePr>
          <p:nvPr/>
        </p:nvGraphicFramePr>
        <p:xfrm>
          <a:off x="5435600" y="3302000"/>
          <a:ext cx="1584325" cy="617538"/>
        </p:xfrm>
        <a:graphic>
          <a:graphicData uri="http://schemas.openxmlformats.org/presentationml/2006/ole">
            <mc:AlternateContent xmlns:mc="http://schemas.openxmlformats.org/markup-compatibility/2006">
              <mc:Choice xmlns:v="urn:schemas-microsoft-com:vml" Requires="v">
                <p:oleObj spid="_x0000_s36885" name="Формула" r:id="rId9" imgW="558558" imgH="215806" progId="Equation.3">
                  <p:embed/>
                </p:oleObj>
              </mc:Choice>
              <mc:Fallback>
                <p:oleObj name="Формула" r:id="rId9" imgW="558558" imgH="215806"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35600" y="3302000"/>
                        <a:ext cx="1584325"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76" name="Rectangle 13">
            <a:extLst>
              <a:ext uri="{FF2B5EF4-FFF2-40B4-BE49-F238E27FC236}">
                <a16:creationId xmlns:a16="http://schemas.microsoft.com/office/drawing/2014/main" id="{135093C6-2C79-4798-BF96-8AF1C83D3C8F}"/>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6877" name="Object 12">
            <a:extLst>
              <a:ext uri="{FF2B5EF4-FFF2-40B4-BE49-F238E27FC236}">
                <a16:creationId xmlns:a16="http://schemas.microsoft.com/office/drawing/2014/main" id="{A0BF8191-3305-48D9-98CF-4182AF482C23}"/>
              </a:ext>
            </a:extLst>
          </p:cNvPr>
          <p:cNvGraphicFramePr>
            <a:graphicFrameLocks noChangeAspect="1"/>
          </p:cNvGraphicFramePr>
          <p:nvPr/>
        </p:nvGraphicFramePr>
        <p:xfrm>
          <a:off x="1476375" y="4289425"/>
          <a:ext cx="4175125" cy="704850"/>
        </p:xfrm>
        <a:graphic>
          <a:graphicData uri="http://schemas.openxmlformats.org/presentationml/2006/ole">
            <mc:AlternateContent xmlns:mc="http://schemas.openxmlformats.org/markup-compatibility/2006">
              <mc:Choice xmlns:v="urn:schemas-microsoft-com:vml" Requires="v">
                <p:oleObj spid="_x0000_s36886" name="Формула" r:id="rId11" imgW="1294838" imgH="215806" progId="Equation.3">
                  <p:embed/>
                </p:oleObj>
              </mc:Choice>
              <mc:Fallback>
                <p:oleObj name="Формула" r:id="rId11" imgW="1294838" imgH="215806" progId="Equation.3">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76375" y="4289425"/>
                        <a:ext cx="4175125"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78" name="Rectangle 15">
            <a:extLst>
              <a:ext uri="{FF2B5EF4-FFF2-40B4-BE49-F238E27FC236}">
                <a16:creationId xmlns:a16="http://schemas.microsoft.com/office/drawing/2014/main" id="{72C5AF4B-2C3E-4DF3-AA33-26C65A600B0E}"/>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6879" name="Object 14">
            <a:extLst>
              <a:ext uri="{FF2B5EF4-FFF2-40B4-BE49-F238E27FC236}">
                <a16:creationId xmlns:a16="http://schemas.microsoft.com/office/drawing/2014/main" id="{BD9D1AFF-EC61-4328-AD77-48AF7827E1F7}"/>
              </a:ext>
            </a:extLst>
          </p:cNvPr>
          <p:cNvGraphicFramePr>
            <a:graphicFrameLocks noChangeAspect="1"/>
          </p:cNvGraphicFramePr>
          <p:nvPr/>
        </p:nvGraphicFramePr>
        <p:xfrm>
          <a:off x="2987675" y="4797425"/>
          <a:ext cx="1152525" cy="758825"/>
        </p:xfrm>
        <a:graphic>
          <a:graphicData uri="http://schemas.openxmlformats.org/presentationml/2006/ole">
            <mc:AlternateContent xmlns:mc="http://schemas.openxmlformats.org/markup-compatibility/2006">
              <mc:Choice xmlns:v="urn:schemas-microsoft-com:vml" Requires="v">
                <p:oleObj spid="_x0000_s36887" name="Формула" r:id="rId13" imgW="393529" imgH="253890" progId="Equation.3">
                  <p:embed/>
                </p:oleObj>
              </mc:Choice>
              <mc:Fallback>
                <p:oleObj name="Формула" r:id="rId13" imgW="393529" imgH="253890" progId="Equation.3">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675" y="4797425"/>
                        <a:ext cx="1152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80" name="Rectangle 17">
            <a:extLst>
              <a:ext uri="{FF2B5EF4-FFF2-40B4-BE49-F238E27FC236}">
                <a16:creationId xmlns:a16="http://schemas.microsoft.com/office/drawing/2014/main" id="{3702A0BA-41D9-42E7-8118-282F74F08FBA}"/>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6881" name="Object 16">
            <a:extLst>
              <a:ext uri="{FF2B5EF4-FFF2-40B4-BE49-F238E27FC236}">
                <a16:creationId xmlns:a16="http://schemas.microsoft.com/office/drawing/2014/main" id="{32688DC2-6720-414B-ACAF-B37A1BDD812D}"/>
              </a:ext>
            </a:extLst>
          </p:cNvPr>
          <p:cNvGraphicFramePr>
            <a:graphicFrameLocks noChangeAspect="1"/>
          </p:cNvGraphicFramePr>
          <p:nvPr/>
        </p:nvGraphicFramePr>
        <p:xfrm>
          <a:off x="1692275" y="5451475"/>
          <a:ext cx="3311525" cy="679450"/>
        </p:xfrm>
        <a:graphic>
          <a:graphicData uri="http://schemas.openxmlformats.org/presentationml/2006/ole">
            <mc:AlternateContent xmlns:mc="http://schemas.openxmlformats.org/markup-compatibility/2006">
              <mc:Choice xmlns:v="urn:schemas-microsoft-com:vml" Requires="v">
                <p:oleObj spid="_x0000_s36888" name="Формула" r:id="rId14" imgW="1066337" imgH="215806" progId="Equation.3">
                  <p:embed/>
                </p:oleObj>
              </mc:Choice>
              <mc:Fallback>
                <p:oleObj name="Формула" r:id="rId14" imgW="1066337" imgH="215806" progId="Equation.3">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92275" y="5451475"/>
                        <a:ext cx="3311525"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E36F6B27-2716-46BF-844E-C818FCBBB77B}"/>
              </a:ext>
            </a:extLst>
          </p:cNvPr>
          <p:cNvSpPr>
            <a:spLocks noGrp="1" noChangeArrowheads="1"/>
          </p:cNvSpPr>
          <p:nvPr>
            <p:ph type="body" idx="1"/>
          </p:nvPr>
        </p:nvSpPr>
        <p:spPr>
          <a:xfrm>
            <a:off x="457200" y="404813"/>
            <a:ext cx="8229600" cy="5726112"/>
          </a:xfrm>
        </p:spPr>
        <p:txBody>
          <a:bodyPr/>
          <a:lstStyle/>
          <a:p>
            <a:pPr eaLnBrk="1" hangingPunct="1">
              <a:lnSpc>
                <a:spcPct val="90000"/>
              </a:lnSpc>
            </a:pPr>
            <a:r>
              <a:rPr lang="ru-RU" altLang="ru-RU"/>
              <a:t>Таким образом,  </a:t>
            </a:r>
          </a:p>
          <a:p>
            <a:pPr eaLnBrk="1" hangingPunct="1">
              <a:lnSpc>
                <a:spcPct val="90000"/>
              </a:lnSpc>
            </a:pPr>
            <a:endParaRPr lang="ru-RU" altLang="ru-RU"/>
          </a:p>
          <a:p>
            <a:pPr eaLnBrk="1" hangingPunct="1">
              <a:lnSpc>
                <a:spcPct val="90000"/>
              </a:lnSpc>
            </a:pPr>
            <a:endParaRPr lang="ru-RU" altLang="ru-RU"/>
          </a:p>
          <a:p>
            <a:pPr eaLnBrk="1" hangingPunct="1">
              <a:lnSpc>
                <a:spcPct val="90000"/>
              </a:lnSpc>
              <a:buFont typeface="Wingdings" panose="05000000000000000000" pitchFamily="2" charset="2"/>
              <a:buNone/>
            </a:pPr>
            <a:r>
              <a:rPr lang="ru-RU" altLang="ru-RU"/>
              <a:t>	и функция</a:t>
            </a:r>
          </a:p>
          <a:p>
            <a:pPr eaLnBrk="1" hangingPunct="1">
              <a:lnSpc>
                <a:spcPct val="90000"/>
              </a:lnSpc>
            </a:pPr>
            <a:endParaRPr lang="ru-RU" altLang="ru-RU"/>
          </a:p>
          <a:p>
            <a:pPr eaLnBrk="1" hangingPunct="1">
              <a:lnSpc>
                <a:spcPct val="90000"/>
              </a:lnSpc>
              <a:buFont typeface="Wingdings" panose="05000000000000000000" pitchFamily="2" charset="2"/>
              <a:buNone/>
            </a:pPr>
            <a:r>
              <a:rPr lang="ru-RU" altLang="ru-RU"/>
              <a:t>  </a:t>
            </a:r>
          </a:p>
          <a:p>
            <a:pPr eaLnBrk="1" hangingPunct="1">
              <a:lnSpc>
                <a:spcPct val="90000"/>
              </a:lnSpc>
            </a:pPr>
            <a:r>
              <a:rPr lang="ru-RU" altLang="ru-RU"/>
              <a:t>Условие сходимости                   примет вид</a:t>
            </a:r>
          </a:p>
          <a:p>
            <a:pPr eaLnBrk="1" hangingPunct="1">
              <a:lnSpc>
                <a:spcPct val="90000"/>
              </a:lnSpc>
            </a:pPr>
            <a:endParaRPr lang="ru-RU" altLang="ru-RU"/>
          </a:p>
          <a:p>
            <a:pPr eaLnBrk="1" hangingPunct="1">
              <a:lnSpc>
                <a:spcPct val="90000"/>
              </a:lnSpc>
              <a:buFont typeface="Wingdings" panose="05000000000000000000" pitchFamily="2" charset="2"/>
              <a:buNone/>
            </a:pPr>
            <a:r>
              <a:rPr lang="ru-RU" altLang="ru-RU"/>
              <a:t>	или</a:t>
            </a:r>
            <a:endParaRPr lang="ru-RU" altLang="ru-RU" b="1"/>
          </a:p>
        </p:txBody>
      </p:sp>
      <p:sp>
        <p:nvSpPr>
          <p:cNvPr id="37891" name="Rectangle 16">
            <a:extLst>
              <a:ext uri="{FF2B5EF4-FFF2-40B4-BE49-F238E27FC236}">
                <a16:creationId xmlns:a16="http://schemas.microsoft.com/office/drawing/2014/main" id="{AD74C508-437E-4A72-9FC7-9BA5FA2A59E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7892" name="Object 15">
            <a:extLst>
              <a:ext uri="{FF2B5EF4-FFF2-40B4-BE49-F238E27FC236}">
                <a16:creationId xmlns:a16="http://schemas.microsoft.com/office/drawing/2014/main" id="{EC7BA6BE-CB98-44E5-B086-54223CC23630}"/>
              </a:ext>
            </a:extLst>
          </p:cNvPr>
          <p:cNvGraphicFramePr>
            <a:graphicFrameLocks noChangeAspect="1"/>
          </p:cNvGraphicFramePr>
          <p:nvPr/>
        </p:nvGraphicFramePr>
        <p:xfrm>
          <a:off x="1979613" y="793750"/>
          <a:ext cx="2592387" cy="1174750"/>
        </p:xfrm>
        <a:graphic>
          <a:graphicData uri="http://schemas.openxmlformats.org/presentationml/2006/ole">
            <mc:AlternateContent xmlns:mc="http://schemas.openxmlformats.org/markup-compatibility/2006">
              <mc:Choice xmlns:v="urn:schemas-microsoft-com:vml" Requires="v">
                <p:oleObj spid="_x0000_s37905" name="Формула" r:id="rId3" imgW="927100" imgH="419100" progId="Equation.3">
                  <p:embed/>
                </p:oleObj>
              </mc:Choice>
              <mc:Fallback>
                <p:oleObj name="Формула" r:id="rId3" imgW="927100" imgH="419100" progId="Equation.3">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613" y="793750"/>
                        <a:ext cx="2592387"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893" name="Rectangle 18">
            <a:extLst>
              <a:ext uri="{FF2B5EF4-FFF2-40B4-BE49-F238E27FC236}">
                <a16:creationId xmlns:a16="http://schemas.microsoft.com/office/drawing/2014/main" id="{67DD002E-4F62-441E-BF0E-E2E48E5DA9A9}"/>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7894" name="Rectangle 20">
            <a:extLst>
              <a:ext uri="{FF2B5EF4-FFF2-40B4-BE49-F238E27FC236}">
                <a16:creationId xmlns:a16="http://schemas.microsoft.com/office/drawing/2014/main" id="{21D6B141-322D-42C2-80F0-DEFDCBCC3A0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7895" name="Object 19">
            <a:extLst>
              <a:ext uri="{FF2B5EF4-FFF2-40B4-BE49-F238E27FC236}">
                <a16:creationId xmlns:a16="http://schemas.microsoft.com/office/drawing/2014/main" id="{71D41AF9-0FA4-4DBF-B930-65A40E271C9A}"/>
              </a:ext>
            </a:extLst>
          </p:cNvPr>
          <p:cNvGraphicFramePr>
            <a:graphicFrameLocks noChangeAspect="1"/>
          </p:cNvGraphicFramePr>
          <p:nvPr/>
        </p:nvGraphicFramePr>
        <p:xfrm>
          <a:off x="4716463" y="2133600"/>
          <a:ext cx="2735262" cy="1114425"/>
        </p:xfrm>
        <a:graphic>
          <a:graphicData uri="http://schemas.openxmlformats.org/presentationml/2006/ole">
            <mc:AlternateContent xmlns:mc="http://schemas.openxmlformats.org/markup-compatibility/2006">
              <mc:Choice xmlns:v="urn:schemas-microsoft-com:vml" Requires="v">
                <p:oleObj spid="_x0000_s37906" name="Формула" r:id="rId5" imgW="1028700" imgH="419100" progId="Equation.3">
                  <p:embed/>
                </p:oleObj>
              </mc:Choice>
              <mc:Fallback>
                <p:oleObj name="Формула" r:id="rId5" imgW="1028700" imgH="419100" progId="Equation.3">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6463" y="2133600"/>
                        <a:ext cx="2735262"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896" name="Rectangle 22">
            <a:extLst>
              <a:ext uri="{FF2B5EF4-FFF2-40B4-BE49-F238E27FC236}">
                <a16:creationId xmlns:a16="http://schemas.microsoft.com/office/drawing/2014/main" id="{D176C0B2-1911-4FD3-ADE2-D37AD0FA7282}"/>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7897" name="Object 21">
            <a:extLst>
              <a:ext uri="{FF2B5EF4-FFF2-40B4-BE49-F238E27FC236}">
                <a16:creationId xmlns:a16="http://schemas.microsoft.com/office/drawing/2014/main" id="{C2BF0FF3-39E5-4F8B-917C-D95CFBDE57E2}"/>
              </a:ext>
            </a:extLst>
          </p:cNvPr>
          <p:cNvGraphicFramePr>
            <a:graphicFrameLocks noChangeAspect="1"/>
          </p:cNvGraphicFramePr>
          <p:nvPr/>
        </p:nvGraphicFramePr>
        <p:xfrm>
          <a:off x="4787900" y="3357563"/>
          <a:ext cx="1584325" cy="679450"/>
        </p:xfrm>
        <a:graphic>
          <a:graphicData uri="http://schemas.openxmlformats.org/presentationml/2006/ole">
            <mc:AlternateContent xmlns:mc="http://schemas.openxmlformats.org/markup-compatibility/2006">
              <mc:Choice xmlns:v="urn:schemas-microsoft-com:vml" Requires="v">
                <p:oleObj spid="_x0000_s37907" name="Формула" r:id="rId7" imgW="596641" imgH="253890" progId="Equation.3">
                  <p:embed/>
                </p:oleObj>
              </mc:Choice>
              <mc:Fallback>
                <p:oleObj name="Формула" r:id="rId7" imgW="596641" imgH="253890" progId="Equation.3">
                  <p:embed/>
                  <p:pic>
                    <p:nvPicPr>
                      <p:cNvPr id="0" name="Object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7900" y="3357563"/>
                        <a:ext cx="1584325"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898" name="Rectangle 24">
            <a:extLst>
              <a:ext uri="{FF2B5EF4-FFF2-40B4-BE49-F238E27FC236}">
                <a16:creationId xmlns:a16="http://schemas.microsoft.com/office/drawing/2014/main" id="{AB92B517-2B81-471F-A504-75C0AC612C57}"/>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7899" name="Object 23">
            <a:extLst>
              <a:ext uri="{FF2B5EF4-FFF2-40B4-BE49-F238E27FC236}">
                <a16:creationId xmlns:a16="http://schemas.microsoft.com/office/drawing/2014/main" id="{212450DD-0CB2-46CB-837D-D94FF91E842A}"/>
              </a:ext>
            </a:extLst>
          </p:cNvPr>
          <p:cNvGraphicFramePr>
            <a:graphicFrameLocks noChangeAspect="1"/>
          </p:cNvGraphicFramePr>
          <p:nvPr/>
        </p:nvGraphicFramePr>
        <p:xfrm>
          <a:off x="2051050" y="3871913"/>
          <a:ext cx="4392613" cy="1376362"/>
        </p:xfrm>
        <a:graphic>
          <a:graphicData uri="http://schemas.openxmlformats.org/presentationml/2006/ole">
            <mc:AlternateContent xmlns:mc="http://schemas.openxmlformats.org/markup-compatibility/2006">
              <mc:Choice xmlns:v="urn:schemas-microsoft-com:vml" Requires="v">
                <p:oleObj spid="_x0000_s37908" name="Формула" r:id="rId9" imgW="1612900" imgH="508000" progId="Equation.3">
                  <p:embed/>
                </p:oleObj>
              </mc:Choice>
              <mc:Fallback>
                <p:oleObj name="Формула" r:id="rId9" imgW="1612900" imgH="508000" progId="Equation.3">
                  <p:embed/>
                  <p:pic>
                    <p:nvPicPr>
                      <p:cNvPr id="0" name="Object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1050" y="3871913"/>
                        <a:ext cx="4392613" cy="137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900" name="Rectangle 26">
            <a:extLst>
              <a:ext uri="{FF2B5EF4-FFF2-40B4-BE49-F238E27FC236}">
                <a16:creationId xmlns:a16="http://schemas.microsoft.com/office/drawing/2014/main" id="{BD2F02FD-0218-4AE2-8A37-1BBADFB58552}"/>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37901" name="Object 25">
            <a:extLst>
              <a:ext uri="{FF2B5EF4-FFF2-40B4-BE49-F238E27FC236}">
                <a16:creationId xmlns:a16="http://schemas.microsoft.com/office/drawing/2014/main" id="{DC009F95-5574-418B-973A-CB9E8A9736AA}"/>
              </a:ext>
            </a:extLst>
          </p:cNvPr>
          <p:cNvGraphicFramePr>
            <a:graphicFrameLocks noChangeAspect="1"/>
          </p:cNvGraphicFramePr>
          <p:nvPr/>
        </p:nvGraphicFramePr>
        <p:xfrm>
          <a:off x="1979613" y="5300663"/>
          <a:ext cx="3959225" cy="796925"/>
        </p:xfrm>
        <a:graphic>
          <a:graphicData uri="http://schemas.openxmlformats.org/presentationml/2006/ole">
            <mc:AlternateContent xmlns:mc="http://schemas.openxmlformats.org/markup-compatibility/2006">
              <mc:Choice xmlns:v="urn:schemas-microsoft-com:vml" Requires="v">
                <p:oleObj spid="_x0000_s37909" name="Формула" r:id="rId11" imgW="1320227" imgH="266584" progId="Equation.3">
                  <p:embed/>
                </p:oleObj>
              </mc:Choice>
              <mc:Fallback>
                <p:oleObj name="Формула" r:id="rId11" imgW="1320227" imgH="266584" progId="Equation.3">
                  <p:embed/>
                  <p:pic>
                    <p:nvPicPr>
                      <p:cNvPr id="0" name="Object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79613" y="5300663"/>
                        <a:ext cx="3959225"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902" name="Rectangle 27">
            <a:extLst>
              <a:ext uri="{FF2B5EF4-FFF2-40B4-BE49-F238E27FC236}">
                <a16:creationId xmlns:a16="http://schemas.microsoft.com/office/drawing/2014/main" id="{2C16E876-AA54-4E38-8233-62A1386DA83D}"/>
              </a:ext>
            </a:extLst>
          </p:cNvPr>
          <p:cNvSpPr>
            <a:spLocks noChangeArrowheads="1"/>
          </p:cNvSpPr>
          <p:nvPr/>
        </p:nvSpPr>
        <p:spPr bwMode="auto">
          <a:xfrm>
            <a:off x="2051050" y="836613"/>
            <a:ext cx="2736850" cy="1223962"/>
          </a:xfrm>
          <a:prstGeom prst="rect">
            <a:avLst/>
          </a:prstGeom>
          <a:solidFill>
            <a:srgbClr val="FFFF66">
              <a:alpha val="18823"/>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7903" name="Rectangle 28">
            <a:extLst>
              <a:ext uri="{FF2B5EF4-FFF2-40B4-BE49-F238E27FC236}">
                <a16:creationId xmlns:a16="http://schemas.microsoft.com/office/drawing/2014/main" id="{503719B0-9019-48E4-A09E-ACE35CD2B173}"/>
              </a:ext>
            </a:extLst>
          </p:cNvPr>
          <p:cNvSpPr>
            <a:spLocks noChangeArrowheads="1"/>
          </p:cNvSpPr>
          <p:nvPr/>
        </p:nvSpPr>
        <p:spPr bwMode="auto">
          <a:xfrm>
            <a:off x="4714875" y="2133600"/>
            <a:ext cx="2736850" cy="1150938"/>
          </a:xfrm>
          <a:prstGeom prst="rect">
            <a:avLst/>
          </a:prstGeom>
          <a:solidFill>
            <a:srgbClr val="FFFF66">
              <a:alpha val="1098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37904" name="Rectangle 29">
            <a:extLst>
              <a:ext uri="{FF2B5EF4-FFF2-40B4-BE49-F238E27FC236}">
                <a16:creationId xmlns:a16="http://schemas.microsoft.com/office/drawing/2014/main" id="{D69E5383-3869-48C6-8B01-B2B2F241F849}"/>
              </a:ext>
            </a:extLst>
          </p:cNvPr>
          <p:cNvSpPr>
            <a:spLocks noChangeArrowheads="1"/>
          </p:cNvSpPr>
          <p:nvPr/>
        </p:nvSpPr>
        <p:spPr bwMode="auto">
          <a:xfrm>
            <a:off x="1835150" y="5300663"/>
            <a:ext cx="4321175" cy="865187"/>
          </a:xfrm>
          <a:prstGeom prst="rect">
            <a:avLst/>
          </a:prstGeom>
          <a:solidFill>
            <a:srgbClr val="FF99FF">
              <a:alpha val="7843"/>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E051B3C-0FC8-4B11-8BE3-9F030454FA24}"/>
              </a:ext>
            </a:extLst>
          </p:cNvPr>
          <p:cNvSpPr>
            <a:spLocks noGrp="1" noChangeArrowheads="1"/>
          </p:cNvSpPr>
          <p:nvPr>
            <p:ph type="title"/>
          </p:nvPr>
        </p:nvSpPr>
        <p:spPr>
          <a:xfrm>
            <a:off x="457200" y="277813"/>
            <a:ext cx="8229600" cy="919162"/>
          </a:xfrm>
        </p:spPr>
        <p:txBody>
          <a:bodyPr/>
          <a:lstStyle/>
          <a:p>
            <a:pPr algn="ctr" eaLnBrk="1" hangingPunct="1"/>
            <a:r>
              <a:rPr lang="ru-RU" altLang="ru-RU"/>
              <a:t>Начальное приближение </a:t>
            </a:r>
          </a:p>
        </p:txBody>
      </p:sp>
      <p:sp>
        <p:nvSpPr>
          <p:cNvPr id="8195" name="Rectangle 3">
            <a:extLst>
              <a:ext uri="{FF2B5EF4-FFF2-40B4-BE49-F238E27FC236}">
                <a16:creationId xmlns:a16="http://schemas.microsoft.com/office/drawing/2014/main" id="{63392382-EF47-4428-9266-7BED03809C42}"/>
              </a:ext>
            </a:extLst>
          </p:cNvPr>
          <p:cNvSpPr>
            <a:spLocks noGrp="1" noChangeArrowheads="1"/>
          </p:cNvSpPr>
          <p:nvPr>
            <p:ph type="body" idx="1"/>
          </p:nvPr>
        </p:nvSpPr>
        <p:spPr/>
        <p:txBody>
          <a:bodyPr/>
          <a:lstStyle/>
          <a:p>
            <a:pPr eaLnBrk="1" hangingPunct="1"/>
            <a:r>
              <a:rPr lang="ru-RU" altLang="ru-RU"/>
              <a:t>Наиболее общий подход к заданию начального приближения состоит в следующем – определяются две достаточно близко расположенные друг к другу точки        и        , в которых функция</a:t>
            </a:r>
          </a:p>
          <a:p>
            <a:pPr eaLnBrk="1" hangingPunct="1">
              <a:buFont typeface="Wingdings" panose="05000000000000000000" pitchFamily="2" charset="2"/>
              <a:buNone/>
            </a:pPr>
            <a:r>
              <a:rPr lang="ru-RU" altLang="ru-RU"/>
              <a:t>             меняет свой знак, т.е.                        В этом случае можно полагать, что между этими точками  и  имеется хотя бы одна точка     , в которой                   . </a:t>
            </a:r>
          </a:p>
        </p:txBody>
      </p:sp>
      <p:sp>
        <p:nvSpPr>
          <p:cNvPr id="8196" name="Rectangle 4">
            <a:extLst>
              <a:ext uri="{FF2B5EF4-FFF2-40B4-BE49-F238E27FC236}">
                <a16:creationId xmlns:a16="http://schemas.microsoft.com/office/drawing/2014/main" id="{ABC52C01-FB24-4D08-9F12-2181FE28A6BA}"/>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7" name="Object 5">
            <a:extLst>
              <a:ext uri="{FF2B5EF4-FFF2-40B4-BE49-F238E27FC236}">
                <a16:creationId xmlns:a16="http://schemas.microsoft.com/office/drawing/2014/main" id="{30EFD547-1764-4FAC-AF52-579CE07E7CE6}"/>
              </a:ext>
            </a:extLst>
          </p:cNvPr>
          <p:cNvGraphicFramePr>
            <a:graphicFrameLocks noChangeAspect="1"/>
          </p:cNvGraphicFramePr>
          <p:nvPr/>
        </p:nvGraphicFramePr>
        <p:xfrm>
          <a:off x="3132138" y="3502025"/>
          <a:ext cx="436562" cy="503238"/>
        </p:xfrm>
        <a:graphic>
          <a:graphicData uri="http://schemas.openxmlformats.org/presentationml/2006/ole">
            <mc:AlternateContent xmlns:mc="http://schemas.openxmlformats.org/markup-compatibility/2006">
              <mc:Choice xmlns:v="urn:schemas-microsoft-com:vml" Requires="v">
                <p:oleObj spid="_x0000_s8208" name="Формула" r:id="rId3" imgW="126835" imgH="139518" progId="Equation.3">
                  <p:embed/>
                </p:oleObj>
              </mc:Choice>
              <mc:Fallback>
                <p:oleObj name="Формула" r:id="rId3" imgW="126835" imgH="139518"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3502025"/>
                        <a:ext cx="436562"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8" name="Rectangle 6">
            <a:extLst>
              <a:ext uri="{FF2B5EF4-FFF2-40B4-BE49-F238E27FC236}">
                <a16:creationId xmlns:a16="http://schemas.microsoft.com/office/drawing/2014/main" id="{41403275-4F79-4530-8C5D-E785DA459F30}"/>
              </a:ext>
            </a:extLst>
          </p:cNvPr>
          <p:cNvSpPr>
            <a:spLocks noChangeArrowheads="1"/>
          </p:cNvSpPr>
          <p:nvPr/>
        </p:nvSpPr>
        <p:spPr bwMode="auto">
          <a:xfrm>
            <a:off x="250825" y="476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199" name="Object 7">
            <a:extLst>
              <a:ext uri="{FF2B5EF4-FFF2-40B4-BE49-F238E27FC236}">
                <a16:creationId xmlns:a16="http://schemas.microsoft.com/office/drawing/2014/main" id="{7335272A-49AB-48F7-BC52-40807CBA4BCB}"/>
              </a:ext>
            </a:extLst>
          </p:cNvPr>
          <p:cNvGraphicFramePr>
            <a:graphicFrameLocks noChangeAspect="1"/>
          </p:cNvGraphicFramePr>
          <p:nvPr/>
        </p:nvGraphicFramePr>
        <p:xfrm>
          <a:off x="4211638" y="3392488"/>
          <a:ext cx="419100" cy="612775"/>
        </p:xfrm>
        <a:graphic>
          <a:graphicData uri="http://schemas.openxmlformats.org/presentationml/2006/ole">
            <mc:AlternateContent xmlns:mc="http://schemas.openxmlformats.org/markup-compatibility/2006">
              <mc:Choice xmlns:v="urn:schemas-microsoft-com:vml" Requires="v">
                <p:oleObj spid="_x0000_s8209" name="Формула" r:id="rId5" imgW="126725" imgH="177415" progId="Equation.3">
                  <p:embed/>
                </p:oleObj>
              </mc:Choice>
              <mc:Fallback>
                <p:oleObj name="Формула" r:id="rId5" imgW="126725" imgH="177415"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1638" y="3392488"/>
                        <a:ext cx="4191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200" name="Rectangle 8">
            <a:extLst>
              <a:ext uri="{FF2B5EF4-FFF2-40B4-BE49-F238E27FC236}">
                <a16:creationId xmlns:a16="http://schemas.microsoft.com/office/drawing/2014/main" id="{B6536BED-887B-43DF-A252-047ABDCF1EC2}"/>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201" name="Object 9">
            <a:extLst>
              <a:ext uri="{FF2B5EF4-FFF2-40B4-BE49-F238E27FC236}">
                <a16:creationId xmlns:a16="http://schemas.microsoft.com/office/drawing/2014/main" id="{6D183802-4E13-47C5-834B-EF2BEFC8DC42}"/>
              </a:ext>
            </a:extLst>
          </p:cNvPr>
          <p:cNvGraphicFramePr>
            <a:graphicFrameLocks noChangeAspect="1"/>
          </p:cNvGraphicFramePr>
          <p:nvPr/>
        </p:nvGraphicFramePr>
        <p:xfrm>
          <a:off x="900113" y="3914775"/>
          <a:ext cx="1008062" cy="661988"/>
        </p:xfrm>
        <a:graphic>
          <a:graphicData uri="http://schemas.openxmlformats.org/presentationml/2006/ole">
            <mc:AlternateContent xmlns:mc="http://schemas.openxmlformats.org/markup-compatibility/2006">
              <mc:Choice xmlns:v="urn:schemas-microsoft-com:vml" Requires="v">
                <p:oleObj spid="_x0000_s8210" name="Формула" r:id="rId7" imgW="330057" imgH="215806" progId="Equation.3">
                  <p:embed/>
                </p:oleObj>
              </mc:Choice>
              <mc:Fallback>
                <p:oleObj name="Формула" r:id="rId7" imgW="330057" imgH="215806"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0113" y="3914775"/>
                        <a:ext cx="1008062"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202" name="Rectangle 10">
            <a:extLst>
              <a:ext uri="{FF2B5EF4-FFF2-40B4-BE49-F238E27FC236}">
                <a16:creationId xmlns:a16="http://schemas.microsoft.com/office/drawing/2014/main" id="{709E8BDA-CB07-4B5B-9C37-1E0DAF62FAF6}"/>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203" name="Object 11">
            <a:extLst>
              <a:ext uri="{FF2B5EF4-FFF2-40B4-BE49-F238E27FC236}">
                <a16:creationId xmlns:a16="http://schemas.microsoft.com/office/drawing/2014/main" id="{8D9346C7-21C0-4A97-8C7D-2D799AB4E158}"/>
              </a:ext>
            </a:extLst>
          </p:cNvPr>
          <p:cNvGraphicFramePr>
            <a:graphicFrameLocks noChangeAspect="1"/>
          </p:cNvGraphicFramePr>
          <p:nvPr/>
        </p:nvGraphicFramePr>
        <p:xfrm>
          <a:off x="5807075" y="3919538"/>
          <a:ext cx="2663825" cy="695325"/>
        </p:xfrm>
        <a:graphic>
          <a:graphicData uri="http://schemas.openxmlformats.org/presentationml/2006/ole">
            <mc:AlternateContent xmlns:mc="http://schemas.openxmlformats.org/markup-compatibility/2006">
              <mc:Choice xmlns:v="urn:schemas-microsoft-com:vml" Requires="v">
                <p:oleObj spid="_x0000_s8211" name="Формула" r:id="rId9" imgW="837836" imgH="215806" progId="Equation.3">
                  <p:embed/>
                </p:oleObj>
              </mc:Choice>
              <mc:Fallback>
                <p:oleObj name="Формула" r:id="rId9" imgW="837836" imgH="215806"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07075" y="3919538"/>
                        <a:ext cx="266382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204" name="Rectangle 12">
            <a:extLst>
              <a:ext uri="{FF2B5EF4-FFF2-40B4-BE49-F238E27FC236}">
                <a16:creationId xmlns:a16="http://schemas.microsoft.com/office/drawing/2014/main" id="{33A33A46-01A0-4E4E-B121-8391CECD725B}"/>
              </a:ext>
            </a:extLst>
          </p:cNvPr>
          <p:cNvSpPr>
            <a:spLocks noChangeArrowheads="1"/>
          </p:cNvSpPr>
          <p:nvPr/>
        </p:nvSpPr>
        <p:spPr bwMode="auto">
          <a:xfrm>
            <a:off x="0" y="3348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205" name="Object 13">
            <a:extLst>
              <a:ext uri="{FF2B5EF4-FFF2-40B4-BE49-F238E27FC236}">
                <a16:creationId xmlns:a16="http://schemas.microsoft.com/office/drawing/2014/main" id="{75912CED-1486-4DEE-A0F2-66AE6D9837F6}"/>
              </a:ext>
            </a:extLst>
          </p:cNvPr>
          <p:cNvGraphicFramePr>
            <a:graphicFrameLocks noChangeAspect="1"/>
          </p:cNvGraphicFramePr>
          <p:nvPr/>
        </p:nvGraphicFramePr>
        <p:xfrm>
          <a:off x="1979613" y="5319713"/>
          <a:ext cx="509587" cy="576262"/>
        </p:xfrm>
        <a:graphic>
          <a:graphicData uri="http://schemas.openxmlformats.org/presentationml/2006/ole">
            <mc:AlternateContent xmlns:mc="http://schemas.openxmlformats.org/markup-compatibility/2006">
              <mc:Choice xmlns:v="urn:schemas-microsoft-com:vml" Requires="v">
                <p:oleObj spid="_x0000_s8212" name="Формула" r:id="rId11" imgW="139579" imgH="164957" progId="Equation.3">
                  <p:embed/>
                </p:oleObj>
              </mc:Choice>
              <mc:Fallback>
                <p:oleObj name="Формула" r:id="rId11" imgW="139579" imgH="164957" progId="Equation.3">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79613" y="5319713"/>
                        <a:ext cx="509587"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206" name="Rectangle 14">
            <a:extLst>
              <a:ext uri="{FF2B5EF4-FFF2-40B4-BE49-F238E27FC236}">
                <a16:creationId xmlns:a16="http://schemas.microsoft.com/office/drawing/2014/main" id="{26196243-FC83-41EA-B163-0EF1AA456661}"/>
              </a:ext>
            </a:extLst>
          </p:cNvPr>
          <p:cNvSpPr>
            <a:spLocks noChangeArrowheads="1"/>
          </p:cNvSpPr>
          <p:nvPr/>
        </p:nvSpPr>
        <p:spPr bwMode="auto">
          <a:xfrm>
            <a:off x="2124075" y="4221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8207" name="Object 15">
            <a:extLst>
              <a:ext uri="{FF2B5EF4-FFF2-40B4-BE49-F238E27FC236}">
                <a16:creationId xmlns:a16="http://schemas.microsoft.com/office/drawing/2014/main" id="{C345C45F-7221-4A36-9881-6CBD993975FF}"/>
              </a:ext>
            </a:extLst>
          </p:cNvPr>
          <p:cNvGraphicFramePr>
            <a:graphicFrameLocks noChangeAspect="1"/>
          </p:cNvGraphicFramePr>
          <p:nvPr/>
        </p:nvGraphicFramePr>
        <p:xfrm>
          <a:off x="4427538" y="5286375"/>
          <a:ext cx="1871662" cy="719138"/>
        </p:xfrm>
        <a:graphic>
          <a:graphicData uri="http://schemas.openxmlformats.org/presentationml/2006/ole">
            <mc:AlternateContent xmlns:mc="http://schemas.openxmlformats.org/markup-compatibility/2006">
              <mc:Choice xmlns:v="urn:schemas-microsoft-com:vml" Requires="v">
                <p:oleObj spid="_x0000_s8213" name="Формула" r:id="rId13" imgW="571252" imgH="215806" progId="Equation.3">
                  <p:embed/>
                </p:oleObj>
              </mc:Choice>
              <mc:Fallback>
                <p:oleObj name="Формула" r:id="rId13" imgW="571252" imgH="215806" progId="Equation.3">
                  <p:embed/>
                  <p:pic>
                    <p:nvPicPr>
                      <p:cNvPr id="0" name="Object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27538" y="5286375"/>
                        <a:ext cx="1871662"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03F187E-C5F9-4240-BEE0-7796C6CE5D4A}"/>
              </a:ext>
            </a:extLst>
          </p:cNvPr>
          <p:cNvSpPr>
            <a:spLocks noGrp="1" noChangeArrowheads="1"/>
          </p:cNvSpPr>
          <p:nvPr>
            <p:ph type="title"/>
          </p:nvPr>
        </p:nvSpPr>
        <p:spPr>
          <a:xfrm>
            <a:off x="457200" y="277813"/>
            <a:ext cx="8229600" cy="774700"/>
          </a:xfrm>
        </p:spPr>
        <p:txBody>
          <a:bodyPr/>
          <a:lstStyle/>
          <a:p>
            <a:pPr algn="ctr" eaLnBrk="1" hangingPunct="1"/>
            <a:r>
              <a:rPr lang="ru-RU" altLang="ru-RU"/>
              <a:t>Общая постановка задачи:</a:t>
            </a:r>
          </a:p>
        </p:txBody>
      </p:sp>
      <p:sp>
        <p:nvSpPr>
          <p:cNvPr id="9219" name="Rectangle 3">
            <a:extLst>
              <a:ext uri="{FF2B5EF4-FFF2-40B4-BE49-F238E27FC236}">
                <a16:creationId xmlns:a16="http://schemas.microsoft.com/office/drawing/2014/main" id="{2477CD7B-1776-4E77-8BB1-0A1429AAE426}"/>
              </a:ext>
            </a:extLst>
          </p:cNvPr>
          <p:cNvSpPr>
            <a:spLocks noGrp="1" noChangeArrowheads="1"/>
          </p:cNvSpPr>
          <p:nvPr>
            <p:ph type="body" idx="1"/>
          </p:nvPr>
        </p:nvSpPr>
        <p:spPr>
          <a:xfrm>
            <a:off x="457200" y="1196975"/>
            <a:ext cx="8229600" cy="4933950"/>
          </a:xfrm>
        </p:spPr>
        <p:txBody>
          <a:bodyPr/>
          <a:lstStyle/>
          <a:p>
            <a:pPr eaLnBrk="1" hangingPunct="1"/>
            <a:r>
              <a:rPr lang="ru-RU" altLang="ru-RU"/>
              <a:t> Функция         определена и непрерывна на некотором конечном или бесконечном отрезке                     </a:t>
            </a:r>
          </a:p>
          <a:p>
            <a:pPr eaLnBrk="1" hangingPunct="1"/>
            <a:r>
              <a:rPr lang="ru-RU" altLang="ru-RU"/>
              <a:t>В некоторых алгоритмах поиска корня необходимы дополнительные условия – существование и непрерывность первой производной          или даже второй производной               . Всякое значение    ,     обращающее в нуль         является корнем уравнения или нулём функции .</a:t>
            </a:r>
          </a:p>
        </p:txBody>
      </p:sp>
      <p:sp>
        <p:nvSpPr>
          <p:cNvPr id="9220" name="Rectangle 5">
            <a:extLst>
              <a:ext uri="{FF2B5EF4-FFF2-40B4-BE49-F238E27FC236}">
                <a16:creationId xmlns:a16="http://schemas.microsoft.com/office/drawing/2014/main" id="{690A5694-5C47-4177-91F3-6040EE3D2976}"/>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9221" name="Rectangle 7">
            <a:extLst>
              <a:ext uri="{FF2B5EF4-FFF2-40B4-BE49-F238E27FC236}">
                <a16:creationId xmlns:a16="http://schemas.microsoft.com/office/drawing/2014/main" id="{5CE62105-6F5A-4F93-AD44-A3EE7E0F8D1C}"/>
              </a:ext>
            </a:extLst>
          </p:cNvPr>
          <p:cNvSpPr>
            <a:spLocks noChangeArrowheads="1"/>
          </p:cNvSpPr>
          <p:nvPr/>
        </p:nvSpPr>
        <p:spPr bwMode="auto">
          <a:xfrm>
            <a:off x="0" y="333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9222" name="Object 6">
            <a:extLst>
              <a:ext uri="{FF2B5EF4-FFF2-40B4-BE49-F238E27FC236}">
                <a16:creationId xmlns:a16="http://schemas.microsoft.com/office/drawing/2014/main" id="{F4BA8351-1612-45F2-A9D2-2590881A7F60}"/>
              </a:ext>
            </a:extLst>
          </p:cNvPr>
          <p:cNvGraphicFramePr>
            <a:graphicFrameLocks noChangeAspect="1"/>
          </p:cNvGraphicFramePr>
          <p:nvPr/>
        </p:nvGraphicFramePr>
        <p:xfrm>
          <a:off x="2411413" y="2060575"/>
          <a:ext cx="1871662" cy="565150"/>
        </p:xfrm>
        <a:graphic>
          <a:graphicData uri="http://schemas.openxmlformats.org/presentationml/2006/ole">
            <mc:AlternateContent xmlns:mc="http://schemas.openxmlformats.org/markup-compatibility/2006">
              <mc:Choice xmlns:v="urn:schemas-microsoft-com:vml" Requires="v">
                <p:oleObj spid="_x0000_s9237" name="Формула" r:id="rId3" imgW="596641" imgH="177723" progId="Equation.3">
                  <p:embed/>
                </p:oleObj>
              </mc:Choice>
              <mc:Fallback>
                <p:oleObj name="Формула" r:id="rId3" imgW="596641" imgH="177723"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413" y="2060575"/>
                        <a:ext cx="1871662"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3" name="Rectangle 9">
            <a:extLst>
              <a:ext uri="{FF2B5EF4-FFF2-40B4-BE49-F238E27FC236}">
                <a16:creationId xmlns:a16="http://schemas.microsoft.com/office/drawing/2014/main" id="{65834938-0BCA-4004-9059-A3F2C4788E61}"/>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9224" name="Object 8">
            <a:extLst>
              <a:ext uri="{FF2B5EF4-FFF2-40B4-BE49-F238E27FC236}">
                <a16:creationId xmlns:a16="http://schemas.microsoft.com/office/drawing/2014/main" id="{AAD622B6-977D-4BF8-AD82-201ED10FD5D3}"/>
              </a:ext>
            </a:extLst>
          </p:cNvPr>
          <p:cNvGraphicFramePr>
            <a:graphicFrameLocks noChangeAspect="1"/>
          </p:cNvGraphicFramePr>
          <p:nvPr/>
        </p:nvGraphicFramePr>
        <p:xfrm>
          <a:off x="3203575" y="4030663"/>
          <a:ext cx="1008063" cy="593725"/>
        </p:xfrm>
        <a:graphic>
          <a:graphicData uri="http://schemas.openxmlformats.org/presentationml/2006/ole">
            <mc:AlternateContent xmlns:mc="http://schemas.openxmlformats.org/markup-compatibility/2006">
              <mc:Choice xmlns:v="urn:schemas-microsoft-com:vml" Requires="v">
                <p:oleObj spid="_x0000_s9238" name="Формула" r:id="rId5" imgW="368140" imgH="215806" progId="Equation.3">
                  <p:embed/>
                </p:oleObj>
              </mc:Choice>
              <mc:Fallback>
                <p:oleObj name="Формула" r:id="rId5" imgW="368140" imgH="215806"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3575" y="4030663"/>
                        <a:ext cx="1008063"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5" name="Rectangle 11">
            <a:extLst>
              <a:ext uri="{FF2B5EF4-FFF2-40B4-BE49-F238E27FC236}">
                <a16:creationId xmlns:a16="http://schemas.microsoft.com/office/drawing/2014/main" id="{4196369D-E609-4D9E-8747-CCA7C7A2C2A7}"/>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9226" name="Object 10">
            <a:extLst>
              <a:ext uri="{FF2B5EF4-FFF2-40B4-BE49-F238E27FC236}">
                <a16:creationId xmlns:a16="http://schemas.microsoft.com/office/drawing/2014/main" id="{00F16B9C-6825-4171-BE88-EB7015EC145F}"/>
              </a:ext>
            </a:extLst>
          </p:cNvPr>
          <p:cNvGraphicFramePr>
            <a:graphicFrameLocks noChangeAspect="1"/>
          </p:cNvGraphicFramePr>
          <p:nvPr/>
        </p:nvGraphicFramePr>
        <p:xfrm>
          <a:off x="3435350" y="4465638"/>
          <a:ext cx="1079500" cy="620712"/>
        </p:xfrm>
        <a:graphic>
          <a:graphicData uri="http://schemas.openxmlformats.org/presentationml/2006/ole">
            <mc:AlternateContent xmlns:mc="http://schemas.openxmlformats.org/markup-compatibility/2006">
              <mc:Choice xmlns:v="urn:schemas-microsoft-com:vml" Requires="v">
                <p:oleObj spid="_x0000_s9239" name="Формула" r:id="rId7" imgW="380835" imgH="215806" progId="Equation.3">
                  <p:embed/>
                </p:oleObj>
              </mc:Choice>
              <mc:Fallback>
                <p:oleObj name="Формула" r:id="rId7" imgW="380835" imgH="215806"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35350" y="4465638"/>
                        <a:ext cx="107950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7" name="Rectangle 13">
            <a:extLst>
              <a:ext uri="{FF2B5EF4-FFF2-40B4-BE49-F238E27FC236}">
                <a16:creationId xmlns:a16="http://schemas.microsoft.com/office/drawing/2014/main" id="{B923BCCF-04EE-4556-B569-941627F35C04}"/>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9228" name="Object 12">
            <a:extLst>
              <a:ext uri="{FF2B5EF4-FFF2-40B4-BE49-F238E27FC236}">
                <a16:creationId xmlns:a16="http://schemas.microsoft.com/office/drawing/2014/main" id="{2277D804-9A6B-459B-8737-9C202D7F7CDB}"/>
              </a:ext>
            </a:extLst>
          </p:cNvPr>
          <p:cNvGraphicFramePr>
            <a:graphicFrameLocks noChangeAspect="1"/>
          </p:cNvGraphicFramePr>
          <p:nvPr/>
        </p:nvGraphicFramePr>
        <p:xfrm>
          <a:off x="8027988" y="4403725"/>
          <a:ext cx="401637" cy="647700"/>
        </p:xfrm>
        <a:graphic>
          <a:graphicData uri="http://schemas.openxmlformats.org/presentationml/2006/ole">
            <mc:AlternateContent xmlns:mc="http://schemas.openxmlformats.org/markup-compatibility/2006">
              <mc:Choice xmlns:v="urn:schemas-microsoft-com:vml" Requires="v">
                <p:oleObj spid="_x0000_s9240" name="Формула" r:id="rId9" imgW="126835" imgH="202936" progId="Equation.3">
                  <p:embed/>
                </p:oleObj>
              </mc:Choice>
              <mc:Fallback>
                <p:oleObj name="Формула" r:id="rId9" imgW="126835" imgH="202936"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27988" y="4403725"/>
                        <a:ext cx="40163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9" name="Rectangle 15">
            <a:extLst>
              <a:ext uri="{FF2B5EF4-FFF2-40B4-BE49-F238E27FC236}">
                <a16:creationId xmlns:a16="http://schemas.microsoft.com/office/drawing/2014/main" id="{2DC9A0E6-40CE-4B33-B57E-2D5B65A2B613}"/>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9230" name="Rectangle 17">
            <a:extLst>
              <a:ext uri="{FF2B5EF4-FFF2-40B4-BE49-F238E27FC236}">
                <a16:creationId xmlns:a16="http://schemas.microsoft.com/office/drawing/2014/main" id="{68E9CFC6-AE2C-4A94-A269-4ACE80DE8D15}"/>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9231" name="Object 16">
            <a:extLst>
              <a:ext uri="{FF2B5EF4-FFF2-40B4-BE49-F238E27FC236}">
                <a16:creationId xmlns:a16="http://schemas.microsoft.com/office/drawing/2014/main" id="{69013E51-D971-4F78-8364-7480ABDE3C60}"/>
              </a:ext>
            </a:extLst>
          </p:cNvPr>
          <p:cNvGraphicFramePr>
            <a:graphicFrameLocks noChangeAspect="1"/>
          </p:cNvGraphicFramePr>
          <p:nvPr/>
        </p:nvGraphicFramePr>
        <p:xfrm>
          <a:off x="2484438" y="1125538"/>
          <a:ext cx="1008062" cy="661987"/>
        </p:xfrm>
        <a:graphic>
          <a:graphicData uri="http://schemas.openxmlformats.org/presentationml/2006/ole">
            <mc:AlternateContent xmlns:mc="http://schemas.openxmlformats.org/markup-compatibility/2006">
              <mc:Choice xmlns:v="urn:schemas-microsoft-com:vml" Requires="v">
                <p:oleObj spid="_x0000_s9241" name="Формула" r:id="rId11" imgW="330057" imgH="215806" progId="Equation.3">
                  <p:embed/>
                </p:oleObj>
              </mc:Choice>
              <mc:Fallback>
                <p:oleObj name="Формула" r:id="rId11" imgW="330057" imgH="215806" progId="Equation.3">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84438" y="1125538"/>
                        <a:ext cx="1008062"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32" name="Rectangle 19">
            <a:extLst>
              <a:ext uri="{FF2B5EF4-FFF2-40B4-BE49-F238E27FC236}">
                <a16:creationId xmlns:a16="http://schemas.microsoft.com/office/drawing/2014/main" id="{74622B22-0304-42BC-9472-E5601B297870}"/>
              </a:ext>
            </a:extLst>
          </p:cNvPr>
          <p:cNvSpPr>
            <a:spLocks noChangeArrowheads="1"/>
          </p:cNvSpPr>
          <p:nvPr/>
        </p:nvSpPr>
        <p:spPr bwMode="auto">
          <a:xfrm>
            <a:off x="323850" y="1268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9233" name="Rectangle 25">
            <a:extLst>
              <a:ext uri="{FF2B5EF4-FFF2-40B4-BE49-F238E27FC236}">
                <a16:creationId xmlns:a16="http://schemas.microsoft.com/office/drawing/2014/main" id="{22B7CD82-1AC8-48B4-BF0B-5B1778366F74}"/>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9234" name="Rectangle 27">
            <a:extLst>
              <a:ext uri="{FF2B5EF4-FFF2-40B4-BE49-F238E27FC236}">
                <a16:creationId xmlns:a16="http://schemas.microsoft.com/office/drawing/2014/main" id="{0F6D0768-C59C-41D2-92BF-A43B2823F56A}"/>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9235" name="Object 26">
            <a:extLst>
              <a:ext uri="{FF2B5EF4-FFF2-40B4-BE49-F238E27FC236}">
                <a16:creationId xmlns:a16="http://schemas.microsoft.com/office/drawing/2014/main" id="{7BF96B5E-C0EA-4C4A-ADD1-035983D386BB}"/>
              </a:ext>
            </a:extLst>
          </p:cNvPr>
          <p:cNvGraphicFramePr>
            <a:graphicFrameLocks noChangeAspect="1"/>
          </p:cNvGraphicFramePr>
          <p:nvPr/>
        </p:nvGraphicFramePr>
        <p:xfrm>
          <a:off x="4572000" y="4895850"/>
          <a:ext cx="936625" cy="615950"/>
        </p:xfrm>
        <a:graphic>
          <a:graphicData uri="http://schemas.openxmlformats.org/presentationml/2006/ole">
            <mc:AlternateContent xmlns:mc="http://schemas.openxmlformats.org/markup-compatibility/2006">
              <mc:Choice xmlns:v="urn:schemas-microsoft-com:vml" Requires="v">
                <p:oleObj spid="_x0000_s9242" name="Формула" r:id="rId13" imgW="330057" imgH="215806" progId="Equation.3">
                  <p:embed/>
                </p:oleObj>
              </mc:Choice>
              <mc:Fallback>
                <p:oleObj name="Формула" r:id="rId13" imgW="330057" imgH="215806" progId="Equation.3">
                  <p:embed/>
                  <p:pic>
                    <p:nvPicPr>
                      <p:cNvPr id="0" name="Object 2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0" y="4895850"/>
                        <a:ext cx="93662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36" name="Rectangle 29">
            <a:extLst>
              <a:ext uri="{FF2B5EF4-FFF2-40B4-BE49-F238E27FC236}">
                <a16:creationId xmlns:a16="http://schemas.microsoft.com/office/drawing/2014/main" id="{8BA475EB-3901-4353-BFFC-00D0288781C4}"/>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5B98450-1C43-4DDA-A620-803DB74F708C}"/>
              </a:ext>
            </a:extLst>
          </p:cNvPr>
          <p:cNvSpPr>
            <a:spLocks noGrp="1" noChangeArrowheads="1"/>
          </p:cNvSpPr>
          <p:nvPr>
            <p:ph type="title"/>
          </p:nvPr>
        </p:nvSpPr>
        <p:spPr/>
        <p:txBody>
          <a:bodyPr/>
          <a:lstStyle/>
          <a:p>
            <a:pPr algn="ctr" eaLnBrk="1" hangingPunct="1"/>
            <a:r>
              <a:rPr lang="ru-RU" altLang="ru-RU" sz="3800"/>
              <a:t>Нахождение изолированных корней</a:t>
            </a:r>
          </a:p>
        </p:txBody>
      </p:sp>
      <p:sp>
        <p:nvSpPr>
          <p:cNvPr id="10243" name="Rectangle 3">
            <a:extLst>
              <a:ext uri="{FF2B5EF4-FFF2-40B4-BE49-F238E27FC236}">
                <a16:creationId xmlns:a16="http://schemas.microsoft.com/office/drawing/2014/main" id="{13A28DDB-A567-4548-82CD-65407BD9FD01}"/>
              </a:ext>
            </a:extLst>
          </p:cNvPr>
          <p:cNvSpPr>
            <a:spLocks noGrp="1" noChangeArrowheads="1"/>
          </p:cNvSpPr>
          <p:nvPr>
            <p:ph type="body" idx="1"/>
          </p:nvPr>
        </p:nvSpPr>
        <p:spPr/>
        <p:txBody>
          <a:bodyPr/>
          <a:lstStyle/>
          <a:p>
            <a:pPr eaLnBrk="1" hangingPunct="1"/>
            <a:r>
              <a:rPr lang="en-US" altLang="ru-RU"/>
              <a:t>	</a:t>
            </a:r>
            <a:r>
              <a:rPr lang="ru-RU" altLang="ru-RU"/>
              <a:t>Полагаем, что уравнение               имеет только изолированные корни, т.е. для каждого корня существует некоторая окрестность, не содержащая других корней этого уравнения. </a:t>
            </a:r>
          </a:p>
          <a:p>
            <a:pPr eaLnBrk="1" hangingPunct="1"/>
            <a:r>
              <a:rPr lang="ru-RU" altLang="ru-RU"/>
              <a:t>Нахождение изолированных корней состоит из двух этапов:</a:t>
            </a:r>
          </a:p>
        </p:txBody>
      </p:sp>
      <p:sp>
        <p:nvSpPr>
          <p:cNvPr id="10244" name="Rectangle 5">
            <a:extLst>
              <a:ext uri="{FF2B5EF4-FFF2-40B4-BE49-F238E27FC236}">
                <a16:creationId xmlns:a16="http://schemas.microsoft.com/office/drawing/2014/main" id="{2594F4AC-6643-4EBC-B02E-E3517341B7D9}"/>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0245" name="Object 4">
            <a:extLst>
              <a:ext uri="{FF2B5EF4-FFF2-40B4-BE49-F238E27FC236}">
                <a16:creationId xmlns:a16="http://schemas.microsoft.com/office/drawing/2014/main" id="{33EFB0BC-2EA3-4660-8E48-C310440FBFC6}"/>
              </a:ext>
            </a:extLst>
          </p:cNvPr>
          <p:cNvGraphicFramePr>
            <a:graphicFrameLocks noChangeAspect="1"/>
          </p:cNvGraphicFramePr>
          <p:nvPr/>
        </p:nvGraphicFramePr>
        <p:xfrm>
          <a:off x="6156325" y="1543050"/>
          <a:ext cx="1655763" cy="646113"/>
        </p:xfrm>
        <a:graphic>
          <a:graphicData uri="http://schemas.openxmlformats.org/presentationml/2006/ole">
            <mc:AlternateContent xmlns:mc="http://schemas.openxmlformats.org/markup-compatibility/2006">
              <mc:Choice xmlns:v="urn:schemas-microsoft-com:vml" Requires="v">
                <p:oleObj spid="_x0000_s10246" name="Формула" r:id="rId3" imgW="558558" imgH="215806" progId="Equation.3">
                  <p:embed/>
                </p:oleObj>
              </mc:Choice>
              <mc:Fallback>
                <p:oleObj name="Формула" r:id="rId3" imgW="558558"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325" y="1543050"/>
                        <a:ext cx="16557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7E1ABAB7-4D1D-438A-95F6-A7A000823208}"/>
              </a:ext>
            </a:extLst>
          </p:cNvPr>
          <p:cNvSpPr>
            <a:spLocks noGrp="1" noChangeArrowheads="1"/>
          </p:cNvSpPr>
          <p:nvPr>
            <p:ph type="body" idx="1"/>
          </p:nvPr>
        </p:nvSpPr>
        <p:spPr>
          <a:xfrm>
            <a:off x="457200" y="333375"/>
            <a:ext cx="8229600" cy="5797550"/>
          </a:xfrm>
        </p:spPr>
        <p:txBody>
          <a:bodyPr/>
          <a:lstStyle/>
          <a:p>
            <a:pPr marL="571500" indent="-571500" eaLnBrk="1" hangingPunct="1">
              <a:buFont typeface="Wingdings" panose="05000000000000000000" pitchFamily="2" charset="2"/>
              <a:buAutoNum type="arabicPeriod"/>
            </a:pPr>
            <a:r>
              <a:rPr lang="ru-RU" altLang="ru-RU" sz="2400"/>
              <a:t>Отделение корней – выделение некоторых интервалов , в которых содержится один и только один корень уравнения</a:t>
            </a:r>
          </a:p>
          <a:p>
            <a:pPr marL="571500" indent="-571500" eaLnBrk="1" hangingPunct="1">
              <a:buFont typeface="Wingdings" panose="05000000000000000000" pitchFamily="2" charset="2"/>
              <a:buAutoNum type="arabicPeriod"/>
            </a:pPr>
            <a:r>
              <a:rPr lang="ru-RU" altLang="ru-RU" sz="2400"/>
              <a:t>Уточнение приближенных значений корней методом последовательных приближений до необходимой степени точности.</a:t>
            </a:r>
          </a:p>
          <a:p>
            <a:pPr marL="571500" indent="-571500" eaLnBrk="1" hangingPunct="1"/>
            <a:endParaRPr lang="ru-RU" altLang="ru-RU" sz="2400"/>
          </a:p>
          <a:p>
            <a:pPr marL="571500" indent="-571500" eaLnBrk="1" hangingPunct="1"/>
            <a:r>
              <a:rPr lang="ru-RU" altLang="ru-RU" sz="2400"/>
              <a:t>Если непрерывная функция           принимает значения разных знаков на конце интервала            и существует первая производная            , которая сохраняет свой знак (                    или                       ), то на этом интервале существует только один корень       и               .</a:t>
            </a:r>
          </a:p>
          <a:p>
            <a:pPr marL="571500" indent="-571500" eaLnBrk="1" hangingPunct="1"/>
            <a:endParaRPr lang="ru-RU" altLang="ru-RU" sz="2400"/>
          </a:p>
        </p:txBody>
      </p:sp>
      <p:sp>
        <p:nvSpPr>
          <p:cNvPr id="11267" name="Rectangle 5">
            <a:extLst>
              <a:ext uri="{FF2B5EF4-FFF2-40B4-BE49-F238E27FC236}">
                <a16:creationId xmlns:a16="http://schemas.microsoft.com/office/drawing/2014/main" id="{E12A482B-F531-4185-ACBD-BB9992D1D17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1268" name="Object 4">
            <a:extLst>
              <a:ext uri="{FF2B5EF4-FFF2-40B4-BE49-F238E27FC236}">
                <a16:creationId xmlns:a16="http://schemas.microsoft.com/office/drawing/2014/main" id="{BD8014F6-45B1-48D2-A44F-D6920A34E0B2}"/>
              </a:ext>
            </a:extLst>
          </p:cNvPr>
          <p:cNvGraphicFramePr>
            <a:graphicFrameLocks noChangeAspect="1"/>
          </p:cNvGraphicFramePr>
          <p:nvPr/>
        </p:nvGraphicFramePr>
        <p:xfrm>
          <a:off x="4643438" y="1033463"/>
          <a:ext cx="1439862" cy="561975"/>
        </p:xfrm>
        <a:graphic>
          <a:graphicData uri="http://schemas.openxmlformats.org/presentationml/2006/ole">
            <mc:AlternateContent xmlns:mc="http://schemas.openxmlformats.org/markup-compatibility/2006">
              <mc:Choice xmlns:v="urn:schemas-microsoft-com:vml" Requires="v">
                <p:oleObj spid="_x0000_s11283" name="Формула" r:id="rId3" imgW="558558" imgH="215806" progId="Equation.3">
                  <p:embed/>
                </p:oleObj>
              </mc:Choice>
              <mc:Fallback>
                <p:oleObj name="Формула" r:id="rId3" imgW="558558"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3438" y="1033463"/>
                        <a:ext cx="1439862"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69" name="Rectangle 7">
            <a:extLst>
              <a:ext uri="{FF2B5EF4-FFF2-40B4-BE49-F238E27FC236}">
                <a16:creationId xmlns:a16="http://schemas.microsoft.com/office/drawing/2014/main" id="{04F9C188-A1D7-4A65-A8D3-31557E7BEBDB}"/>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1270" name="Object 6">
            <a:extLst>
              <a:ext uri="{FF2B5EF4-FFF2-40B4-BE49-F238E27FC236}">
                <a16:creationId xmlns:a16="http://schemas.microsoft.com/office/drawing/2014/main" id="{9E7302F6-1106-4CB6-9AC3-B7AC68C123E2}"/>
              </a:ext>
            </a:extLst>
          </p:cNvPr>
          <p:cNvGraphicFramePr>
            <a:graphicFrameLocks noChangeAspect="1"/>
          </p:cNvGraphicFramePr>
          <p:nvPr/>
        </p:nvGraphicFramePr>
        <p:xfrm>
          <a:off x="5022850" y="2957513"/>
          <a:ext cx="936625" cy="615950"/>
        </p:xfrm>
        <a:graphic>
          <a:graphicData uri="http://schemas.openxmlformats.org/presentationml/2006/ole">
            <mc:AlternateContent xmlns:mc="http://schemas.openxmlformats.org/markup-compatibility/2006">
              <mc:Choice xmlns:v="urn:schemas-microsoft-com:vml" Requires="v">
                <p:oleObj spid="_x0000_s11284" name="Формула" r:id="rId5" imgW="330057" imgH="215806" progId="Equation.3">
                  <p:embed/>
                </p:oleObj>
              </mc:Choice>
              <mc:Fallback>
                <p:oleObj name="Формула" r:id="rId5" imgW="330057" imgH="215806"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2850" y="2957513"/>
                        <a:ext cx="93662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1" name="Rectangle 9">
            <a:extLst>
              <a:ext uri="{FF2B5EF4-FFF2-40B4-BE49-F238E27FC236}">
                <a16:creationId xmlns:a16="http://schemas.microsoft.com/office/drawing/2014/main" id="{841868AA-D49E-4F04-89CA-F15428482F5C}"/>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1272" name="Object 8">
            <a:extLst>
              <a:ext uri="{FF2B5EF4-FFF2-40B4-BE49-F238E27FC236}">
                <a16:creationId xmlns:a16="http://schemas.microsoft.com/office/drawing/2014/main" id="{5E20AD0A-500F-4A2D-B93A-B00B70BC21B1}"/>
              </a:ext>
            </a:extLst>
          </p:cNvPr>
          <p:cNvGraphicFramePr>
            <a:graphicFrameLocks noChangeAspect="1"/>
          </p:cNvGraphicFramePr>
          <p:nvPr/>
        </p:nvGraphicFramePr>
        <p:xfrm>
          <a:off x="7539038" y="3368675"/>
          <a:ext cx="1152525" cy="565150"/>
        </p:xfrm>
        <a:graphic>
          <a:graphicData uri="http://schemas.openxmlformats.org/presentationml/2006/ole">
            <mc:AlternateContent xmlns:mc="http://schemas.openxmlformats.org/markup-compatibility/2006">
              <mc:Choice xmlns:v="urn:schemas-microsoft-com:vml" Requires="v">
                <p:oleObj spid="_x0000_s11285" name="Формула" r:id="rId7" imgW="469900" imgH="228600" progId="Equation.3">
                  <p:embed/>
                </p:oleObj>
              </mc:Choice>
              <mc:Fallback>
                <p:oleObj name="Формула" r:id="rId7" imgW="469900" imgH="2286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39038" y="3368675"/>
                        <a:ext cx="11525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3" name="Rectangle 11">
            <a:extLst>
              <a:ext uri="{FF2B5EF4-FFF2-40B4-BE49-F238E27FC236}">
                <a16:creationId xmlns:a16="http://schemas.microsoft.com/office/drawing/2014/main" id="{F197B11E-D231-41B5-BA36-6967E4CA6C9B}"/>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1274" name="Object 10">
            <a:extLst>
              <a:ext uri="{FF2B5EF4-FFF2-40B4-BE49-F238E27FC236}">
                <a16:creationId xmlns:a16="http://schemas.microsoft.com/office/drawing/2014/main" id="{B8C6BAAD-A2D4-430C-90D4-5A30E2678508}"/>
              </a:ext>
            </a:extLst>
          </p:cNvPr>
          <p:cNvGraphicFramePr>
            <a:graphicFrameLocks noChangeAspect="1"/>
          </p:cNvGraphicFramePr>
          <p:nvPr/>
        </p:nvGraphicFramePr>
        <p:xfrm>
          <a:off x="5940425" y="3754438"/>
          <a:ext cx="1008063" cy="595312"/>
        </p:xfrm>
        <a:graphic>
          <a:graphicData uri="http://schemas.openxmlformats.org/presentationml/2006/ole">
            <mc:AlternateContent xmlns:mc="http://schemas.openxmlformats.org/markup-compatibility/2006">
              <mc:Choice xmlns:v="urn:schemas-microsoft-com:vml" Requires="v">
                <p:oleObj spid="_x0000_s11286" name="Формула" r:id="rId9" imgW="368140" imgH="215806" progId="Equation.3">
                  <p:embed/>
                </p:oleObj>
              </mc:Choice>
              <mc:Fallback>
                <p:oleObj name="Формула" r:id="rId9" imgW="368140" imgH="215806"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0425" y="3754438"/>
                        <a:ext cx="1008063"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5" name="Rectangle 16">
            <a:extLst>
              <a:ext uri="{FF2B5EF4-FFF2-40B4-BE49-F238E27FC236}">
                <a16:creationId xmlns:a16="http://schemas.microsoft.com/office/drawing/2014/main" id="{C4B6F578-92D7-48F3-9FA9-E00914832CB1}"/>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1276" name="Object 15">
            <a:extLst>
              <a:ext uri="{FF2B5EF4-FFF2-40B4-BE49-F238E27FC236}">
                <a16:creationId xmlns:a16="http://schemas.microsoft.com/office/drawing/2014/main" id="{117BC015-883A-48C3-8630-2DE80EAB222B}"/>
              </a:ext>
            </a:extLst>
          </p:cNvPr>
          <p:cNvGraphicFramePr>
            <a:graphicFrameLocks noChangeAspect="1"/>
          </p:cNvGraphicFramePr>
          <p:nvPr/>
        </p:nvGraphicFramePr>
        <p:xfrm>
          <a:off x="4067175" y="4119563"/>
          <a:ext cx="1657350" cy="604837"/>
        </p:xfrm>
        <a:graphic>
          <a:graphicData uri="http://schemas.openxmlformats.org/presentationml/2006/ole">
            <mc:AlternateContent xmlns:mc="http://schemas.openxmlformats.org/markup-compatibility/2006">
              <mc:Choice xmlns:v="urn:schemas-microsoft-com:vml" Requires="v">
                <p:oleObj spid="_x0000_s11287" name="Формула" r:id="rId11" imgW="596641" imgH="215806" progId="Equation.3">
                  <p:embed/>
                </p:oleObj>
              </mc:Choice>
              <mc:Fallback>
                <p:oleObj name="Формула" r:id="rId11" imgW="596641" imgH="215806" progId="Equation.3">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67175" y="4119563"/>
                        <a:ext cx="165735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7" name="Rectangle 18">
            <a:extLst>
              <a:ext uri="{FF2B5EF4-FFF2-40B4-BE49-F238E27FC236}">
                <a16:creationId xmlns:a16="http://schemas.microsoft.com/office/drawing/2014/main" id="{F04F102E-1137-4D85-8C8A-86ABDCFF05F4}"/>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1278" name="Object 17">
            <a:extLst>
              <a:ext uri="{FF2B5EF4-FFF2-40B4-BE49-F238E27FC236}">
                <a16:creationId xmlns:a16="http://schemas.microsoft.com/office/drawing/2014/main" id="{D37AC1F7-68E6-4DC7-8694-16428E7C022F}"/>
              </a:ext>
            </a:extLst>
          </p:cNvPr>
          <p:cNvGraphicFramePr>
            <a:graphicFrameLocks noChangeAspect="1"/>
          </p:cNvGraphicFramePr>
          <p:nvPr/>
        </p:nvGraphicFramePr>
        <p:xfrm>
          <a:off x="6516688" y="4094163"/>
          <a:ext cx="1727200" cy="630237"/>
        </p:xfrm>
        <a:graphic>
          <a:graphicData uri="http://schemas.openxmlformats.org/presentationml/2006/ole">
            <mc:AlternateContent xmlns:mc="http://schemas.openxmlformats.org/markup-compatibility/2006">
              <mc:Choice xmlns:v="urn:schemas-microsoft-com:vml" Requires="v">
                <p:oleObj spid="_x0000_s11288" name="Формула" r:id="rId13" imgW="596641" imgH="215806" progId="Equation.3">
                  <p:embed/>
                </p:oleObj>
              </mc:Choice>
              <mc:Fallback>
                <p:oleObj name="Формула" r:id="rId13" imgW="596641" imgH="215806" progId="Equation.3">
                  <p:embed/>
                  <p:pic>
                    <p:nvPicPr>
                      <p:cNvPr id="0"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6688" y="4094163"/>
                        <a:ext cx="1727200"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9" name="Rectangle 20">
            <a:extLst>
              <a:ext uri="{FF2B5EF4-FFF2-40B4-BE49-F238E27FC236}">
                <a16:creationId xmlns:a16="http://schemas.microsoft.com/office/drawing/2014/main" id="{4781A9DD-C9FE-44B7-BDFE-2AF3DCDA47F8}"/>
              </a:ext>
            </a:extLst>
          </p:cNvPr>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1280" name="Object 19">
            <a:extLst>
              <a:ext uri="{FF2B5EF4-FFF2-40B4-BE49-F238E27FC236}">
                <a16:creationId xmlns:a16="http://schemas.microsoft.com/office/drawing/2014/main" id="{27D5D138-4DFE-408A-9351-2FFD732D3316}"/>
              </a:ext>
            </a:extLst>
          </p:cNvPr>
          <p:cNvGraphicFramePr>
            <a:graphicFrameLocks noChangeAspect="1"/>
          </p:cNvGraphicFramePr>
          <p:nvPr/>
        </p:nvGraphicFramePr>
        <p:xfrm>
          <a:off x="2195513" y="4940300"/>
          <a:ext cx="312737" cy="504825"/>
        </p:xfrm>
        <a:graphic>
          <a:graphicData uri="http://schemas.openxmlformats.org/presentationml/2006/ole">
            <mc:AlternateContent xmlns:mc="http://schemas.openxmlformats.org/markup-compatibility/2006">
              <mc:Choice xmlns:v="urn:schemas-microsoft-com:vml" Requires="v">
                <p:oleObj spid="_x0000_s11289" name="Формула" r:id="rId15" imgW="126835" imgH="202936" progId="Equation.3">
                  <p:embed/>
                </p:oleObj>
              </mc:Choice>
              <mc:Fallback>
                <p:oleObj name="Формула" r:id="rId15" imgW="126835" imgH="202936" progId="Equation.3">
                  <p:embed/>
                  <p:pic>
                    <p:nvPicPr>
                      <p:cNvPr id="0" name="Object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95513" y="4940300"/>
                        <a:ext cx="3127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81" name="Rectangle 22">
            <a:extLst>
              <a:ext uri="{FF2B5EF4-FFF2-40B4-BE49-F238E27FC236}">
                <a16:creationId xmlns:a16="http://schemas.microsoft.com/office/drawing/2014/main" id="{5C9AA891-4AD4-41DE-B338-628208455553}"/>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1282" name="Object 21">
            <a:extLst>
              <a:ext uri="{FF2B5EF4-FFF2-40B4-BE49-F238E27FC236}">
                <a16:creationId xmlns:a16="http://schemas.microsoft.com/office/drawing/2014/main" id="{BBEC4133-6266-48BB-A6C2-1FEF761FC3A7}"/>
              </a:ext>
            </a:extLst>
          </p:cNvPr>
          <p:cNvGraphicFramePr>
            <a:graphicFrameLocks noChangeAspect="1"/>
          </p:cNvGraphicFramePr>
          <p:nvPr/>
        </p:nvGraphicFramePr>
        <p:xfrm>
          <a:off x="2916238" y="4892675"/>
          <a:ext cx="1441450" cy="552450"/>
        </p:xfrm>
        <a:graphic>
          <a:graphicData uri="http://schemas.openxmlformats.org/presentationml/2006/ole">
            <mc:AlternateContent xmlns:mc="http://schemas.openxmlformats.org/markup-compatibility/2006">
              <mc:Choice xmlns:v="urn:schemas-microsoft-com:vml" Requires="v">
                <p:oleObj spid="_x0000_s11290" name="Формула" r:id="rId17" imgW="571252" imgH="215806" progId="Equation.3">
                  <p:embed/>
                </p:oleObj>
              </mc:Choice>
              <mc:Fallback>
                <p:oleObj name="Формула" r:id="rId17" imgW="571252" imgH="215806" progId="Equation.3">
                  <p:embed/>
                  <p:pic>
                    <p:nvPicPr>
                      <p:cNvPr id="0" name="Object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6238" y="4892675"/>
                        <a:ext cx="144145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reeform 23">
            <a:extLst>
              <a:ext uri="{FF2B5EF4-FFF2-40B4-BE49-F238E27FC236}">
                <a16:creationId xmlns:a16="http://schemas.microsoft.com/office/drawing/2014/main" id="{8BA50A93-8E62-4980-9783-84411E24D52E}"/>
              </a:ext>
            </a:extLst>
          </p:cNvPr>
          <p:cNvSpPr>
            <a:spLocks/>
          </p:cNvSpPr>
          <p:nvPr/>
        </p:nvSpPr>
        <p:spPr bwMode="auto">
          <a:xfrm>
            <a:off x="3587750" y="4851400"/>
            <a:ext cx="1588" cy="712788"/>
          </a:xfrm>
          <a:custGeom>
            <a:avLst/>
            <a:gdLst>
              <a:gd name="T0" fmla="*/ 0 w 1588"/>
              <a:gd name="T1" fmla="*/ 0 h 49"/>
              <a:gd name="T2" fmla="*/ 0 w 1588"/>
              <a:gd name="T3" fmla="*/ 712788 h 49"/>
              <a:gd name="T4" fmla="*/ 0 60000 65536"/>
              <a:gd name="T5" fmla="*/ 0 60000 65536"/>
            </a:gdLst>
            <a:ahLst/>
            <a:cxnLst>
              <a:cxn ang="T4">
                <a:pos x="T0" y="T1"/>
              </a:cxn>
              <a:cxn ang="T5">
                <a:pos x="T2" y="T3"/>
              </a:cxn>
            </a:cxnLst>
            <a:rect l="0" t="0" r="r" b="b"/>
            <a:pathLst>
              <a:path w="1588" h="49">
                <a:moveTo>
                  <a:pt x="0" y="0"/>
                </a:moveTo>
                <a:cubicBezTo>
                  <a:pt x="0" y="49"/>
                  <a:pt x="0" y="49"/>
                  <a:pt x="0" y="49"/>
                </a:cubicBezTo>
              </a:path>
            </a:pathLst>
          </a:custGeom>
          <a:noFill/>
          <a:ln w="0">
            <a:solidFill>
              <a:srgbClr val="24211D"/>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291" name="Rectangle 8">
            <a:extLst>
              <a:ext uri="{FF2B5EF4-FFF2-40B4-BE49-F238E27FC236}">
                <a16:creationId xmlns:a16="http://schemas.microsoft.com/office/drawing/2014/main" id="{A6138FAA-8B37-4613-B7D1-270E338C51AC}"/>
              </a:ext>
            </a:extLst>
          </p:cNvPr>
          <p:cNvSpPr>
            <a:spLocks noGrp="1" noChangeArrowheads="1"/>
          </p:cNvSpPr>
          <p:nvPr>
            <p:ph type="title"/>
          </p:nvPr>
        </p:nvSpPr>
        <p:spPr>
          <a:xfrm>
            <a:off x="457200" y="277813"/>
            <a:ext cx="8229600" cy="774700"/>
          </a:xfrm>
        </p:spPr>
        <p:txBody>
          <a:bodyPr/>
          <a:lstStyle/>
          <a:p>
            <a:pPr algn="ctr" eaLnBrk="1" hangingPunct="1"/>
            <a:r>
              <a:rPr lang="ru-RU" altLang="ru-RU"/>
              <a:t>Отделение корней</a:t>
            </a:r>
          </a:p>
        </p:txBody>
      </p:sp>
      <p:sp>
        <p:nvSpPr>
          <p:cNvPr id="12292" name="Rectangle 43">
            <a:extLst>
              <a:ext uri="{FF2B5EF4-FFF2-40B4-BE49-F238E27FC236}">
                <a16:creationId xmlns:a16="http://schemas.microsoft.com/office/drawing/2014/main" id="{DD0A305A-329D-40BE-AEA8-C43ED5D17889}"/>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293" name="Rectangle 45">
            <a:extLst>
              <a:ext uri="{FF2B5EF4-FFF2-40B4-BE49-F238E27FC236}">
                <a16:creationId xmlns:a16="http://schemas.microsoft.com/office/drawing/2014/main" id="{5226E420-0EAE-43D3-94B1-15DB11D3689E}"/>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294" name="Rectangle 49">
            <a:extLst>
              <a:ext uri="{FF2B5EF4-FFF2-40B4-BE49-F238E27FC236}">
                <a16:creationId xmlns:a16="http://schemas.microsoft.com/office/drawing/2014/main" id="{C46E04C3-297E-4808-9205-9A42CCB3913F}"/>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295" name="Rectangle 51">
            <a:extLst>
              <a:ext uri="{FF2B5EF4-FFF2-40B4-BE49-F238E27FC236}">
                <a16:creationId xmlns:a16="http://schemas.microsoft.com/office/drawing/2014/main" id="{1887641A-5563-4000-9D1A-D30B69C95CBD}"/>
              </a:ext>
            </a:extLst>
          </p:cNvPr>
          <p:cNvSpPr>
            <a:spLocks noChangeArrowheads="1"/>
          </p:cNvSpPr>
          <p:nvPr/>
        </p:nvSpPr>
        <p:spPr bwMode="auto">
          <a:xfrm>
            <a:off x="0" y="333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296" name="Rectangle 53">
            <a:extLst>
              <a:ext uri="{FF2B5EF4-FFF2-40B4-BE49-F238E27FC236}">
                <a16:creationId xmlns:a16="http://schemas.microsoft.com/office/drawing/2014/main" id="{0302FEB6-C432-4204-BBF2-67C11D4ABF55}"/>
              </a:ext>
            </a:extLst>
          </p:cNvPr>
          <p:cNvSpPr>
            <a:spLocks noChangeArrowheads="1"/>
          </p:cNvSpPr>
          <p:nvPr/>
        </p:nvSpPr>
        <p:spPr bwMode="auto">
          <a:xfrm>
            <a:off x="0" y="321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297" name="AutoShape 10">
            <a:extLst>
              <a:ext uri="{FF2B5EF4-FFF2-40B4-BE49-F238E27FC236}">
                <a16:creationId xmlns:a16="http://schemas.microsoft.com/office/drawing/2014/main" id="{00871FFD-5BB9-47BE-8DBE-85F33F22D198}"/>
              </a:ext>
            </a:extLst>
          </p:cNvPr>
          <p:cNvSpPr>
            <a:spLocks noChangeAspect="1" noChangeArrowheads="1" noTextEdit="1"/>
          </p:cNvSpPr>
          <p:nvPr/>
        </p:nvSpPr>
        <p:spPr bwMode="auto">
          <a:xfrm>
            <a:off x="1763713" y="1196975"/>
            <a:ext cx="5761037" cy="494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12298" name="Rectangle 12">
            <a:extLst>
              <a:ext uri="{FF2B5EF4-FFF2-40B4-BE49-F238E27FC236}">
                <a16:creationId xmlns:a16="http://schemas.microsoft.com/office/drawing/2014/main" id="{EA8E5DF2-9910-46FF-8C33-43B8A546AB4E}"/>
              </a:ext>
            </a:extLst>
          </p:cNvPr>
          <p:cNvSpPr>
            <a:spLocks noChangeArrowheads="1"/>
          </p:cNvSpPr>
          <p:nvPr/>
        </p:nvSpPr>
        <p:spPr bwMode="auto">
          <a:xfrm>
            <a:off x="3830638" y="3176588"/>
            <a:ext cx="568325" cy="2927350"/>
          </a:xfrm>
          <a:prstGeom prst="rect">
            <a:avLst/>
          </a:prstGeom>
          <a:solidFill>
            <a:srgbClr val="F3F0C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299" name="Rectangle 13">
            <a:extLst>
              <a:ext uri="{FF2B5EF4-FFF2-40B4-BE49-F238E27FC236}">
                <a16:creationId xmlns:a16="http://schemas.microsoft.com/office/drawing/2014/main" id="{35A33ED2-9049-4C68-8221-794C881E1E50}"/>
              </a:ext>
            </a:extLst>
          </p:cNvPr>
          <p:cNvSpPr>
            <a:spLocks noChangeArrowheads="1"/>
          </p:cNvSpPr>
          <p:nvPr/>
        </p:nvSpPr>
        <p:spPr bwMode="auto">
          <a:xfrm>
            <a:off x="3830638" y="3176588"/>
            <a:ext cx="568325" cy="2927350"/>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00" name="Rectangle 14">
            <a:extLst>
              <a:ext uri="{FF2B5EF4-FFF2-40B4-BE49-F238E27FC236}">
                <a16:creationId xmlns:a16="http://schemas.microsoft.com/office/drawing/2014/main" id="{3FE19CED-F023-4BBA-9951-68A91FB97EAC}"/>
              </a:ext>
            </a:extLst>
          </p:cNvPr>
          <p:cNvSpPr>
            <a:spLocks noChangeArrowheads="1"/>
          </p:cNvSpPr>
          <p:nvPr/>
        </p:nvSpPr>
        <p:spPr bwMode="auto">
          <a:xfrm>
            <a:off x="2665413" y="3176588"/>
            <a:ext cx="568325" cy="2927350"/>
          </a:xfrm>
          <a:prstGeom prst="rect">
            <a:avLst/>
          </a:prstGeom>
          <a:solidFill>
            <a:srgbClr val="F3F0C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01" name="Rectangle 15">
            <a:extLst>
              <a:ext uri="{FF2B5EF4-FFF2-40B4-BE49-F238E27FC236}">
                <a16:creationId xmlns:a16="http://schemas.microsoft.com/office/drawing/2014/main" id="{E9579E07-1ABB-4A0E-BE4C-C54BC5BCC0C3}"/>
              </a:ext>
            </a:extLst>
          </p:cNvPr>
          <p:cNvSpPr>
            <a:spLocks noChangeArrowheads="1"/>
          </p:cNvSpPr>
          <p:nvPr/>
        </p:nvSpPr>
        <p:spPr bwMode="auto">
          <a:xfrm>
            <a:off x="2665413" y="3176588"/>
            <a:ext cx="568325" cy="2927350"/>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02" name="Freeform 16">
            <a:extLst>
              <a:ext uri="{FF2B5EF4-FFF2-40B4-BE49-F238E27FC236}">
                <a16:creationId xmlns:a16="http://schemas.microsoft.com/office/drawing/2014/main" id="{70A9EECF-C804-4AF5-8E31-FBC52096F250}"/>
              </a:ext>
            </a:extLst>
          </p:cNvPr>
          <p:cNvSpPr>
            <a:spLocks/>
          </p:cNvSpPr>
          <p:nvPr/>
        </p:nvSpPr>
        <p:spPr bwMode="auto">
          <a:xfrm>
            <a:off x="1763713" y="1211263"/>
            <a:ext cx="5707062" cy="4322762"/>
          </a:xfrm>
          <a:custGeom>
            <a:avLst/>
            <a:gdLst>
              <a:gd name="T0" fmla="*/ 43676 w 392"/>
              <a:gd name="T1" fmla="*/ 2619856 h 297"/>
              <a:gd name="T2" fmla="*/ 145588 w 392"/>
              <a:gd name="T3" fmla="*/ 2517972 h 297"/>
              <a:gd name="T4" fmla="*/ 247500 w 392"/>
              <a:gd name="T5" fmla="*/ 2445199 h 297"/>
              <a:gd name="T6" fmla="*/ 349412 w 392"/>
              <a:gd name="T7" fmla="*/ 2445199 h 297"/>
              <a:gd name="T8" fmla="*/ 451324 w 392"/>
              <a:gd name="T9" fmla="*/ 2474308 h 297"/>
              <a:gd name="T10" fmla="*/ 553236 w 392"/>
              <a:gd name="T11" fmla="*/ 2547082 h 297"/>
              <a:gd name="T12" fmla="*/ 669706 w 392"/>
              <a:gd name="T13" fmla="*/ 2663520 h 297"/>
              <a:gd name="T14" fmla="*/ 771618 w 392"/>
              <a:gd name="T15" fmla="*/ 2823622 h 297"/>
              <a:gd name="T16" fmla="*/ 873530 w 392"/>
              <a:gd name="T17" fmla="*/ 2998279 h 297"/>
              <a:gd name="T18" fmla="*/ 975442 w 392"/>
              <a:gd name="T19" fmla="*/ 3202046 h 297"/>
              <a:gd name="T20" fmla="*/ 1077354 w 392"/>
              <a:gd name="T21" fmla="*/ 3391258 h 297"/>
              <a:gd name="T22" fmla="*/ 1179265 w 392"/>
              <a:gd name="T23" fmla="*/ 3609579 h 297"/>
              <a:gd name="T24" fmla="*/ 1281177 w 392"/>
              <a:gd name="T25" fmla="*/ 3798791 h 297"/>
              <a:gd name="T26" fmla="*/ 1383089 w 392"/>
              <a:gd name="T27" fmla="*/ 3988003 h 297"/>
              <a:gd name="T28" fmla="*/ 1499560 w 392"/>
              <a:gd name="T29" fmla="*/ 4133550 h 297"/>
              <a:gd name="T30" fmla="*/ 1601471 w 392"/>
              <a:gd name="T31" fmla="*/ 4235433 h 297"/>
              <a:gd name="T32" fmla="*/ 1703383 w 392"/>
              <a:gd name="T33" fmla="*/ 4293652 h 297"/>
              <a:gd name="T34" fmla="*/ 1805295 w 392"/>
              <a:gd name="T35" fmla="*/ 4322762 h 297"/>
              <a:gd name="T36" fmla="*/ 1907207 w 392"/>
              <a:gd name="T37" fmla="*/ 4293652 h 297"/>
              <a:gd name="T38" fmla="*/ 2023678 w 392"/>
              <a:gd name="T39" fmla="*/ 4206324 h 297"/>
              <a:gd name="T40" fmla="*/ 2111031 w 392"/>
              <a:gd name="T41" fmla="*/ 4089886 h 297"/>
              <a:gd name="T42" fmla="*/ 2212942 w 392"/>
              <a:gd name="T43" fmla="*/ 3915229 h 297"/>
              <a:gd name="T44" fmla="*/ 2314854 w 392"/>
              <a:gd name="T45" fmla="*/ 3682353 h 297"/>
              <a:gd name="T46" fmla="*/ 2431325 w 392"/>
              <a:gd name="T47" fmla="*/ 3420367 h 297"/>
              <a:gd name="T48" fmla="*/ 2533237 w 392"/>
              <a:gd name="T49" fmla="*/ 3143827 h 297"/>
              <a:gd name="T50" fmla="*/ 2635149 w 392"/>
              <a:gd name="T51" fmla="*/ 2838177 h 297"/>
              <a:gd name="T52" fmla="*/ 2737060 w 392"/>
              <a:gd name="T53" fmla="*/ 2503418 h 297"/>
              <a:gd name="T54" fmla="*/ 2853531 w 392"/>
              <a:gd name="T55" fmla="*/ 2197768 h 297"/>
              <a:gd name="T56" fmla="*/ 2955443 w 392"/>
              <a:gd name="T57" fmla="*/ 1877563 h 297"/>
              <a:gd name="T58" fmla="*/ 3042796 w 392"/>
              <a:gd name="T59" fmla="*/ 1571913 h 297"/>
              <a:gd name="T60" fmla="*/ 3144708 w 392"/>
              <a:gd name="T61" fmla="*/ 1309928 h 297"/>
              <a:gd name="T62" fmla="*/ 3261178 w 392"/>
              <a:gd name="T63" fmla="*/ 1077052 h 297"/>
              <a:gd name="T64" fmla="*/ 3363090 w 392"/>
              <a:gd name="T65" fmla="*/ 873285 h 297"/>
              <a:gd name="T66" fmla="*/ 3465002 w 392"/>
              <a:gd name="T67" fmla="*/ 713183 h 297"/>
              <a:gd name="T68" fmla="*/ 3566914 w 392"/>
              <a:gd name="T69" fmla="*/ 611300 h 297"/>
              <a:gd name="T70" fmla="*/ 3668826 w 392"/>
              <a:gd name="T71" fmla="*/ 538526 h 297"/>
              <a:gd name="T72" fmla="*/ 3785296 w 392"/>
              <a:gd name="T73" fmla="*/ 523971 h 297"/>
              <a:gd name="T74" fmla="*/ 3887208 w 392"/>
              <a:gd name="T75" fmla="*/ 553081 h 297"/>
              <a:gd name="T76" fmla="*/ 3974561 w 392"/>
              <a:gd name="T77" fmla="*/ 611300 h 297"/>
              <a:gd name="T78" fmla="*/ 4076473 w 392"/>
              <a:gd name="T79" fmla="*/ 698628 h 297"/>
              <a:gd name="T80" fmla="*/ 4192944 w 392"/>
              <a:gd name="T81" fmla="*/ 815066 h 297"/>
              <a:gd name="T82" fmla="*/ 4294855 w 392"/>
              <a:gd name="T83" fmla="*/ 946059 h 297"/>
              <a:gd name="T84" fmla="*/ 4396767 w 392"/>
              <a:gd name="T85" fmla="*/ 1077052 h 297"/>
              <a:gd name="T86" fmla="*/ 4498679 w 392"/>
              <a:gd name="T87" fmla="*/ 1208045 h 297"/>
              <a:gd name="T88" fmla="*/ 4615150 w 392"/>
              <a:gd name="T89" fmla="*/ 1309928 h 297"/>
              <a:gd name="T90" fmla="*/ 4717061 w 392"/>
              <a:gd name="T91" fmla="*/ 1382702 h 297"/>
              <a:gd name="T92" fmla="*/ 4818973 w 392"/>
              <a:gd name="T93" fmla="*/ 1426366 h 297"/>
              <a:gd name="T94" fmla="*/ 4906326 w 392"/>
              <a:gd name="T95" fmla="*/ 1440921 h 297"/>
              <a:gd name="T96" fmla="*/ 5008238 w 392"/>
              <a:gd name="T97" fmla="*/ 1411811 h 297"/>
              <a:gd name="T98" fmla="*/ 5124709 w 392"/>
              <a:gd name="T99" fmla="*/ 1339037 h 297"/>
              <a:gd name="T100" fmla="*/ 5226621 w 392"/>
              <a:gd name="T101" fmla="*/ 1193490 h 297"/>
              <a:gd name="T102" fmla="*/ 5328532 w 392"/>
              <a:gd name="T103" fmla="*/ 1004278 h 297"/>
              <a:gd name="T104" fmla="*/ 5430444 w 392"/>
              <a:gd name="T105" fmla="*/ 771402 h 297"/>
              <a:gd name="T106" fmla="*/ 5546915 w 392"/>
              <a:gd name="T107" fmla="*/ 480307 h 297"/>
              <a:gd name="T108" fmla="*/ 5648827 w 392"/>
              <a:gd name="T109" fmla="*/ 174657 h 29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92" h="297">
                <a:moveTo>
                  <a:pt x="0" y="184"/>
                </a:moveTo>
                <a:lnTo>
                  <a:pt x="3" y="180"/>
                </a:lnTo>
                <a:lnTo>
                  <a:pt x="7" y="176"/>
                </a:lnTo>
                <a:lnTo>
                  <a:pt x="10" y="173"/>
                </a:lnTo>
                <a:lnTo>
                  <a:pt x="13" y="170"/>
                </a:lnTo>
                <a:lnTo>
                  <a:pt x="17" y="168"/>
                </a:lnTo>
                <a:lnTo>
                  <a:pt x="20" y="168"/>
                </a:lnTo>
                <a:lnTo>
                  <a:pt x="24" y="168"/>
                </a:lnTo>
                <a:lnTo>
                  <a:pt x="28" y="168"/>
                </a:lnTo>
                <a:lnTo>
                  <a:pt x="31" y="170"/>
                </a:lnTo>
                <a:lnTo>
                  <a:pt x="35" y="172"/>
                </a:lnTo>
                <a:lnTo>
                  <a:pt x="38" y="175"/>
                </a:lnTo>
                <a:lnTo>
                  <a:pt x="42" y="179"/>
                </a:lnTo>
                <a:lnTo>
                  <a:pt x="46" y="183"/>
                </a:lnTo>
                <a:lnTo>
                  <a:pt x="49" y="188"/>
                </a:lnTo>
                <a:lnTo>
                  <a:pt x="53" y="194"/>
                </a:lnTo>
                <a:lnTo>
                  <a:pt x="57" y="200"/>
                </a:lnTo>
                <a:lnTo>
                  <a:pt x="60" y="206"/>
                </a:lnTo>
                <a:lnTo>
                  <a:pt x="64" y="213"/>
                </a:lnTo>
                <a:lnTo>
                  <a:pt x="67" y="220"/>
                </a:lnTo>
                <a:lnTo>
                  <a:pt x="71" y="226"/>
                </a:lnTo>
                <a:lnTo>
                  <a:pt x="74" y="233"/>
                </a:lnTo>
                <a:lnTo>
                  <a:pt x="77" y="241"/>
                </a:lnTo>
                <a:lnTo>
                  <a:pt x="81" y="248"/>
                </a:lnTo>
                <a:lnTo>
                  <a:pt x="84" y="255"/>
                </a:lnTo>
                <a:lnTo>
                  <a:pt x="88" y="261"/>
                </a:lnTo>
                <a:lnTo>
                  <a:pt x="92" y="268"/>
                </a:lnTo>
                <a:lnTo>
                  <a:pt x="95" y="274"/>
                </a:lnTo>
                <a:lnTo>
                  <a:pt x="99" y="279"/>
                </a:lnTo>
                <a:lnTo>
                  <a:pt x="103" y="284"/>
                </a:lnTo>
                <a:lnTo>
                  <a:pt x="106" y="288"/>
                </a:lnTo>
                <a:lnTo>
                  <a:pt x="110" y="291"/>
                </a:lnTo>
                <a:lnTo>
                  <a:pt x="113" y="293"/>
                </a:lnTo>
                <a:lnTo>
                  <a:pt x="117" y="295"/>
                </a:lnTo>
                <a:lnTo>
                  <a:pt x="121" y="297"/>
                </a:lnTo>
                <a:lnTo>
                  <a:pt x="124" y="297"/>
                </a:lnTo>
                <a:lnTo>
                  <a:pt x="128" y="296"/>
                </a:lnTo>
                <a:lnTo>
                  <a:pt x="131" y="295"/>
                </a:lnTo>
                <a:lnTo>
                  <a:pt x="135" y="292"/>
                </a:lnTo>
                <a:lnTo>
                  <a:pt x="139" y="289"/>
                </a:lnTo>
                <a:lnTo>
                  <a:pt x="141" y="286"/>
                </a:lnTo>
                <a:lnTo>
                  <a:pt x="145" y="281"/>
                </a:lnTo>
                <a:lnTo>
                  <a:pt x="149" y="275"/>
                </a:lnTo>
                <a:lnTo>
                  <a:pt x="152" y="269"/>
                </a:lnTo>
                <a:lnTo>
                  <a:pt x="156" y="261"/>
                </a:lnTo>
                <a:lnTo>
                  <a:pt x="159" y="253"/>
                </a:lnTo>
                <a:lnTo>
                  <a:pt x="163" y="244"/>
                </a:lnTo>
                <a:lnTo>
                  <a:pt x="167" y="235"/>
                </a:lnTo>
                <a:lnTo>
                  <a:pt x="170" y="225"/>
                </a:lnTo>
                <a:lnTo>
                  <a:pt x="174" y="216"/>
                </a:lnTo>
                <a:lnTo>
                  <a:pt x="178" y="205"/>
                </a:lnTo>
                <a:lnTo>
                  <a:pt x="181" y="195"/>
                </a:lnTo>
                <a:lnTo>
                  <a:pt x="185" y="183"/>
                </a:lnTo>
                <a:lnTo>
                  <a:pt x="188" y="172"/>
                </a:lnTo>
                <a:lnTo>
                  <a:pt x="192" y="161"/>
                </a:lnTo>
                <a:lnTo>
                  <a:pt x="196" y="151"/>
                </a:lnTo>
                <a:lnTo>
                  <a:pt x="199" y="140"/>
                </a:lnTo>
                <a:lnTo>
                  <a:pt x="203" y="129"/>
                </a:lnTo>
                <a:lnTo>
                  <a:pt x="205" y="118"/>
                </a:lnTo>
                <a:lnTo>
                  <a:pt x="209" y="108"/>
                </a:lnTo>
                <a:lnTo>
                  <a:pt x="213" y="99"/>
                </a:lnTo>
                <a:lnTo>
                  <a:pt x="216" y="90"/>
                </a:lnTo>
                <a:lnTo>
                  <a:pt x="220" y="82"/>
                </a:lnTo>
                <a:lnTo>
                  <a:pt x="224" y="74"/>
                </a:lnTo>
                <a:lnTo>
                  <a:pt x="227" y="67"/>
                </a:lnTo>
                <a:lnTo>
                  <a:pt x="231" y="60"/>
                </a:lnTo>
                <a:lnTo>
                  <a:pt x="234" y="54"/>
                </a:lnTo>
                <a:lnTo>
                  <a:pt x="238" y="49"/>
                </a:lnTo>
                <a:lnTo>
                  <a:pt x="242" y="45"/>
                </a:lnTo>
                <a:lnTo>
                  <a:pt x="245" y="42"/>
                </a:lnTo>
                <a:lnTo>
                  <a:pt x="249" y="39"/>
                </a:lnTo>
                <a:lnTo>
                  <a:pt x="252" y="37"/>
                </a:lnTo>
                <a:lnTo>
                  <a:pt x="256" y="36"/>
                </a:lnTo>
                <a:lnTo>
                  <a:pt x="260" y="36"/>
                </a:lnTo>
                <a:lnTo>
                  <a:pt x="263" y="37"/>
                </a:lnTo>
                <a:lnTo>
                  <a:pt x="267" y="38"/>
                </a:lnTo>
                <a:lnTo>
                  <a:pt x="270" y="40"/>
                </a:lnTo>
                <a:lnTo>
                  <a:pt x="273" y="42"/>
                </a:lnTo>
                <a:lnTo>
                  <a:pt x="277" y="45"/>
                </a:lnTo>
                <a:lnTo>
                  <a:pt x="280" y="48"/>
                </a:lnTo>
                <a:lnTo>
                  <a:pt x="284" y="52"/>
                </a:lnTo>
                <a:lnTo>
                  <a:pt x="288" y="56"/>
                </a:lnTo>
                <a:lnTo>
                  <a:pt x="291" y="61"/>
                </a:lnTo>
                <a:lnTo>
                  <a:pt x="295" y="65"/>
                </a:lnTo>
                <a:lnTo>
                  <a:pt x="298" y="70"/>
                </a:lnTo>
                <a:lnTo>
                  <a:pt x="302" y="74"/>
                </a:lnTo>
                <a:lnTo>
                  <a:pt x="306" y="78"/>
                </a:lnTo>
                <a:lnTo>
                  <a:pt x="309" y="83"/>
                </a:lnTo>
                <a:lnTo>
                  <a:pt x="313" y="87"/>
                </a:lnTo>
                <a:lnTo>
                  <a:pt x="317" y="90"/>
                </a:lnTo>
                <a:lnTo>
                  <a:pt x="320" y="92"/>
                </a:lnTo>
                <a:lnTo>
                  <a:pt x="324" y="95"/>
                </a:lnTo>
                <a:lnTo>
                  <a:pt x="327" y="97"/>
                </a:lnTo>
                <a:lnTo>
                  <a:pt x="331" y="98"/>
                </a:lnTo>
                <a:lnTo>
                  <a:pt x="335" y="99"/>
                </a:lnTo>
                <a:lnTo>
                  <a:pt x="337" y="99"/>
                </a:lnTo>
                <a:lnTo>
                  <a:pt x="341" y="98"/>
                </a:lnTo>
                <a:lnTo>
                  <a:pt x="344" y="97"/>
                </a:lnTo>
                <a:lnTo>
                  <a:pt x="348" y="94"/>
                </a:lnTo>
                <a:lnTo>
                  <a:pt x="352" y="92"/>
                </a:lnTo>
                <a:lnTo>
                  <a:pt x="355" y="87"/>
                </a:lnTo>
                <a:lnTo>
                  <a:pt x="359" y="82"/>
                </a:lnTo>
                <a:lnTo>
                  <a:pt x="363" y="76"/>
                </a:lnTo>
                <a:lnTo>
                  <a:pt x="366" y="69"/>
                </a:lnTo>
                <a:lnTo>
                  <a:pt x="370" y="61"/>
                </a:lnTo>
                <a:lnTo>
                  <a:pt x="373" y="53"/>
                </a:lnTo>
                <a:lnTo>
                  <a:pt x="377" y="43"/>
                </a:lnTo>
                <a:lnTo>
                  <a:pt x="381" y="33"/>
                </a:lnTo>
                <a:lnTo>
                  <a:pt x="384" y="23"/>
                </a:lnTo>
                <a:lnTo>
                  <a:pt x="388" y="12"/>
                </a:lnTo>
                <a:lnTo>
                  <a:pt x="392" y="0"/>
                </a:lnTo>
              </a:path>
            </a:pathLst>
          </a:custGeom>
          <a:noFill/>
          <a:ln w="34925" cmpd="sng">
            <a:solidFill>
              <a:srgbClr val="E542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303" name="Freeform 17">
            <a:extLst>
              <a:ext uri="{FF2B5EF4-FFF2-40B4-BE49-F238E27FC236}">
                <a16:creationId xmlns:a16="http://schemas.microsoft.com/office/drawing/2014/main" id="{89CB72B7-5B15-4884-BDA7-3AE012FCFEA5}"/>
              </a:ext>
            </a:extLst>
          </p:cNvPr>
          <p:cNvSpPr>
            <a:spLocks/>
          </p:cNvSpPr>
          <p:nvPr/>
        </p:nvSpPr>
        <p:spPr bwMode="auto">
          <a:xfrm>
            <a:off x="1792288" y="3105150"/>
            <a:ext cx="5707062" cy="2794000"/>
          </a:xfrm>
          <a:custGeom>
            <a:avLst/>
            <a:gdLst>
              <a:gd name="T0" fmla="*/ 43676 w 392"/>
              <a:gd name="T1" fmla="*/ 1149615 h 192"/>
              <a:gd name="T2" fmla="*/ 145588 w 392"/>
              <a:gd name="T3" fmla="*/ 1367896 h 192"/>
              <a:gd name="T4" fmla="*/ 247500 w 392"/>
              <a:gd name="T5" fmla="*/ 1586177 h 192"/>
              <a:gd name="T6" fmla="*/ 349412 w 392"/>
              <a:gd name="T7" fmla="*/ 1819010 h 192"/>
              <a:gd name="T8" fmla="*/ 451324 w 392"/>
              <a:gd name="T9" fmla="*/ 2051844 h 192"/>
              <a:gd name="T10" fmla="*/ 553236 w 392"/>
              <a:gd name="T11" fmla="*/ 2255573 h 192"/>
              <a:gd name="T12" fmla="*/ 669706 w 392"/>
              <a:gd name="T13" fmla="*/ 2430198 h 192"/>
              <a:gd name="T14" fmla="*/ 771618 w 392"/>
              <a:gd name="T15" fmla="*/ 2590271 h 192"/>
              <a:gd name="T16" fmla="*/ 873530 w 392"/>
              <a:gd name="T17" fmla="*/ 2706688 h 192"/>
              <a:gd name="T18" fmla="*/ 975442 w 392"/>
              <a:gd name="T19" fmla="*/ 2779448 h 192"/>
              <a:gd name="T20" fmla="*/ 1077354 w 392"/>
              <a:gd name="T21" fmla="*/ 2794000 h 192"/>
              <a:gd name="T22" fmla="*/ 1179265 w 392"/>
              <a:gd name="T23" fmla="*/ 2764896 h 192"/>
              <a:gd name="T24" fmla="*/ 1281177 w 392"/>
              <a:gd name="T25" fmla="*/ 2692135 h 192"/>
              <a:gd name="T26" fmla="*/ 1383089 w 392"/>
              <a:gd name="T27" fmla="*/ 2575719 h 192"/>
              <a:gd name="T28" fmla="*/ 1499560 w 392"/>
              <a:gd name="T29" fmla="*/ 2401094 h 192"/>
              <a:gd name="T30" fmla="*/ 1601471 w 392"/>
              <a:gd name="T31" fmla="*/ 2226469 h 192"/>
              <a:gd name="T32" fmla="*/ 1703383 w 392"/>
              <a:gd name="T33" fmla="*/ 1993635 h 192"/>
              <a:gd name="T34" fmla="*/ 1805295 w 392"/>
              <a:gd name="T35" fmla="*/ 1746250 h 192"/>
              <a:gd name="T36" fmla="*/ 1907207 w 392"/>
              <a:gd name="T37" fmla="*/ 1484313 h 192"/>
              <a:gd name="T38" fmla="*/ 2023678 w 392"/>
              <a:gd name="T39" fmla="*/ 1236927 h 192"/>
              <a:gd name="T40" fmla="*/ 2111031 w 392"/>
              <a:gd name="T41" fmla="*/ 989542 h 192"/>
              <a:gd name="T42" fmla="*/ 2212942 w 392"/>
              <a:gd name="T43" fmla="*/ 756708 h 192"/>
              <a:gd name="T44" fmla="*/ 2314854 w 392"/>
              <a:gd name="T45" fmla="*/ 552979 h 192"/>
              <a:gd name="T46" fmla="*/ 2431325 w 392"/>
              <a:gd name="T47" fmla="*/ 392906 h 192"/>
              <a:gd name="T48" fmla="*/ 2533237 w 392"/>
              <a:gd name="T49" fmla="*/ 261938 h 192"/>
              <a:gd name="T50" fmla="*/ 2635149 w 392"/>
              <a:gd name="T51" fmla="*/ 189177 h 192"/>
              <a:gd name="T52" fmla="*/ 2737060 w 392"/>
              <a:gd name="T53" fmla="*/ 160073 h 192"/>
              <a:gd name="T54" fmla="*/ 2853531 w 392"/>
              <a:gd name="T55" fmla="*/ 174625 h 192"/>
              <a:gd name="T56" fmla="*/ 2955443 w 392"/>
              <a:gd name="T57" fmla="*/ 232833 h 192"/>
              <a:gd name="T58" fmla="*/ 3042796 w 392"/>
              <a:gd name="T59" fmla="*/ 349250 h 192"/>
              <a:gd name="T60" fmla="*/ 3144708 w 392"/>
              <a:gd name="T61" fmla="*/ 480219 h 192"/>
              <a:gd name="T62" fmla="*/ 3261178 w 392"/>
              <a:gd name="T63" fmla="*/ 669396 h 192"/>
              <a:gd name="T64" fmla="*/ 3363090 w 392"/>
              <a:gd name="T65" fmla="*/ 873125 h 192"/>
              <a:gd name="T66" fmla="*/ 3465002 w 392"/>
              <a:gd name="T67" fmla="*/ 1105958 h 192"/>
              <a:gd name="T68" fmla="*/ 3566914 w 392"/>
              <a:gd name="T69" fmla="*/ 1338792 h 192"/>
              <a:gd name="T70" fmla="*/ 3668826 w 392"/>
              <a:gd name="T71" fmla="*/ 1557073 h 192"/>
              <a:gd name="T72" fmla="*/ 3785296 w 392"/>
              <a:gd name="T73" fmla="*/ 1775354 h 192"/>
              <a:gd name="T74" fmla="*/ 3887208 w 392"/>
              <a:gd name="T75" fmla="*/ 1979083 h 192"/>
              <a:gd name="T76" fmla="*/ 3974561 w 392"/>
              <a:gd name="T77" fmla="*/ 2153708 h 192"/>
              <a:gd name="T78" fmla="*/ 4076473 w 392"/>
              <a:gd name="T79" fmla="*/ 2284677 h 192"/>
              <a:gd name="T80" fmla="*/ 4192944 w 392"/>
              <a:gd name="T81" fmla="*/ 2357438 h 192"/>
              <a:gd name="T82" fmla="*/ 4294855 w 392"/>
              <a:gd name="T83" fmla="*/ 2401094 h 192"/>
              <a:gd name="T84" fmla="*/ 4396767 w 392"/>
              <a:gd name="T85" fmla="*/ 2401094 h 192"/>
              <a:gd name="T86" fmla="*/ 4498679 w 392"/>
              <a:gd name="T87" fmla="*/ 2342885 h 192"/>
              <a:gd name="T88" fmla="*/ 4615150 w 392"/>
              <a:gd name="T89" fmla="*/ 2255573 h 192"/>
              <a:gd name="T90" fmla="*/ 4717061 w 392"/>
              <a:gd name="T91" fmla="*/ 2110052 h 192"/>
              <a:gd name="T92" fmla="*/ 4818973 w 392"/>
              <a:gd name="T93" fmla="*/ 1920875 h 192"/>
              <a:gd name="T94" fmla="*/ 4906326 w 392"/>
              <a:gd name="T95" fmla="*/ 1702594 h 192"/>
              <a:gd name="T96" fmla="*/ 5008238 w 392"/>
              <a:gd name="T97" fmla="*/ 1455208 h 192"/>
              <a:gd name="T98" fmla="*/ 5124709 w 392"/>
              <a:gd name="T99" fmla="*/ 1222375 h 192"/>
              <a:gd name="T100" fmla="*/ 5226621 w 392"/>
              <a:gd name="T101" fmla="*/ 960438 h 192"/>
              <a:gd name="T102" fmla="*/ 5328532 w 392"/>
              <a:gd name="T103" fmla="*/ 698500 h 192"/>
              <a:gd name="T104" fmla="*/ 5430444 w 392"/>
              <a:gd name="T105" fmla="*/ 465667 h 192"/>
              <a:gd name="T106" fmla="*/ 5546915 w 392"/>
              <a:gd name="T107" fmla="*/ 261938 h 192"/>
              <a:gd name="T108" fmla="*/ 5648827 w 392"/>
              <a:gd name="T109" fmla="*/ 72760 h 19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92" h="192">
                <a:moveTo>
                  <a:pt x="0" y="72"/>
                </a:moveTo>
                <a:lnTo>
                  <a:pt x="3" y="79"/>
                </a:lnTo>
                <a:lnTo>
                  <a:pt x="7" y="86"/>
                </a:lnTo>
                <a:lnTo>
                  <a:pt x="10" y="94"/>
                </a:lnTo>
                <a:lnTo>
                  <a:pt x="13" y="100"/>
                </a:lnTo>
                <a:lnTo>
                  <a:pt x="17" y="109"/>
                </a:lnTo>
                <a:lnTo>
                  <a:pt x="20" y="117"/>
                </a:lnTo>
                <a:lnTo>
                  <a:pt x="24" y="125"/>
                </a:lnTo>
                <a:lnTo>
                  <a:pt x="28" y="133"/>
                </a:lnTo>
                <a:lnTo>
                  <a:pt x="31" y="141"/>
                </a:lnTo>
                <a:lnTo>
                  <a:pt x="35" y="148"/>
                </a:lnTo>
                <a:lnTo>
                  <a:pt x="38" y="155"/>
                </a:lnTo>
                <a:lnTo>
                  <a:pt x="42" y="161"/>
                </a:lnTo>
                <a:lnTo>
                  <a:pt x="46" y="167"/>
                </a:lnTo>
                <a:lnTo>
                  <a:pt x="49" y="173"/>
                </a:lnTo>
                <a:lnTo>
                  <a:pt x="53" y="178"/>
                </a:lnTo>
                <a:lnTo>
                  <a:pt x="57" y="182"/>
                </a:lnTo>
                <a:lnTo>
                  <a:pt x="60" y="186"/>
                </a:lnTo>
                <a:lnTo>
                  <a:pt x="64" y="189"/>
                </a:lnTo>
                <a:lnTo>
                  <a:pt x="67" y="191"/>
                </a:lnTo>
                <a:lnTo>
                  <a:pt x="71" y="192"/>
                </a:lnTo>
                <a:lnTo>
                  <a:pt x="74" y="192"/>
                </a:lnTo>
                <a:lnTo>
                  <a:pt x="77" y="192"/>
                </a:lnTo>
                <a:lnTo>
                  <a:pt x="81" y="190"/>
                </a:lnTo>
                <a:lnTo>
                  <a:pt x="84" y="188"/>
                </a:lnTo>
                <a:lnTo>
                  <a:pt x="88" y="185"/>
                </a:lnTo>
                <a:lnTo>
                  <a:pt x="92" y="181"/>
                </a:lnTo>
                <a:lnTo>
                  <a:pt x="95" y="177"/>
                </a:lnTo>
                <a:lnTo>
                  <a:pt x="99" y="171"/>
                </a:lnTo>
                <a:lnTo>
                  <a:pt x="103" y="165"/>
                </a:lnTo>
                <a:lnTo>
                  <a:pt x="106" y="160"/>
                </a:lnTo>
                <a:lnTo>
                  <a:pt x="110" y="153"/>
                </a:lnTo>
                <a:lnTo>
                  <a:pt x="113" y="145"/>
                </a:lnTo>
                <a:lnTo>
                  <a:pt x="117" y="137"/>
                </a:lnTo>
                <a:lnTo>
                  <a:pt x="121" y="128"/>
                </a:lnTo>
                <a:lnTo>
                  <a:pt x="124" y="120"/>
                </a:lnTo>
                <a:lnTo>
                  <a:pt x="128" y="111"/>
                </a:lnTo>
                <a:lnTo>
                  <a:pt x="131" y="102"/>
                </a:lnTo>
                <a:lnTo>
                  <a:pt x="135" y="94"/>
                </a:lnTo>
                <a:lnTo>
                  <a:pt x="139" y="85"/>
                </a:lnTo>
                <a:lnTo>
                  <a:pt x="141" y="76"/>
                </a:lnTo>
                <a:lnTo>
                  <a:pt x="145" y="68"/>
                </a:lnTo>
                <a:lnTo>
                  <a:pt x="149" y="60"/>
                </a:lnTo>
                <a:lnTo>
                  <a:pt x="152" y="52"/>
                </a:lnTo>
                <a:lnTo>
                  <a:pt x="156" y="45"/>
                </a:lnTo>
                <a:lnTo>
                  <a:pt x="159" y="38"/>
                </a:lnTo>
                <a:lnTo>
                  <a:pt x="163" y="32"/>
                </a:lnTo>
                <a:lnTo>
                  <a:pt x="167" y="27"/>
                </a:lnTo>
                <a:lnTo>
                  <a:pt x="170" y="22"/>
                </a:lnTo>
                <a:lnTo>
                  <a:pt x="174" y="18"/>
                </a:lnTo>
                <a:lnTo>
                  <a:pt x="178" y="15"/>
                </a:lnTo>
                <a:lnTo>
                  <a:pt x="181" y="13"/>
                </a:lnTo>
                <a:lnTo>
                  <a:pt x="185" y="11"/>
                </a:lnTo>
                <a:lnTo>
                  <a:pt x="188" y="11"/>
                </a:lnTo>
                <a:lnTo>
                  <a:pt x="192" y="11"/>
                </a:lnTo>
                <a:lnTo>
                  <a:pt x="196" y="12"/>
                </a:lnTo>
                <a:lnTo>
                  <a:pt x="199" y="14"/>
                </a:lnTo>
                <a:lnTo>
                  <a:pt x="203" y="16"/>
                </a:lnTo>
                <a:lnTo>
                  <a:pt x="205" y="20"/>
                </a:lnTo>
                <a:lnTo>
                  <a:pt x="209" y="24"/>
                </a:lnTo>
                <a:lnTo>
                  <a:pt x="213" y="29"/>
                </a:lnTo>
                <a:lnTo>
                  <a:pt x="216" y="33"/>
                </a:lnTo>
                <a:lnTo>
                  <a:pt x="220" y="39"/>
                </a:lnTo>
                <a:lnTo>
                  <a:pt x="224" y="46"/>
                </a:lnTo>
                <a:lnTo>
                  <a:pt x="227" y="53"/>
                </a:lnTo>
                <a:lnTo>
                  <a:pt x="231" y="60"/>
                </a:lnTo>
                <a:lnTo>
                  <a:pt x="234" y="68"/>
                </a:lnTo>
                <a:lnTo>
                  <a:pt x="238" y="76"/>
                </a:lnTo>
                <a:lnTo>
                  <a:pt x="242" y="84"/>
                </a:lnTo>
                <a:lnTo>
                  <a:pt x="245" y="92"/>
                </a:lnTo>
                <a:lnTo>
                  <a:pt x="249" y="99"/>
                </a:lnTo>
                <a:lnTo>
                  <a:pt x="252" y="107"/>
                </a:lnTo>
                <a:lnTo>
                  <a:pt x="256" y="115"/>
                </a:lnTo>
                <a:lnTo>
                  <a:pt x="260" y="122"/>
                </a:lnTo>
                <a:lnTo>
                  <a:pt x="263" y="129"/>
                </a:lnTo>
                <a:lnTo>
                  <a:pt x="267" y="136"/>
                </a:lnTo>
                <a:lnTo>
                  <a:pt x="270" y="142"/>
                </a:lnTo>
                <a:lnTo>
                  <a:pt x="273" y="148"/>
                </a:lnTo>
                <a:lnTo>
                  <a:pt x="277" y="153"/>
                </a:lnTo>
                <a:lnTo>
                  <a:pt x="280" y="157"/>
                </a:lnTo>
                <a:lnTo>
                  <a:pt x="284" y="160"/>
                </a:lnTo>
                <a:lnTo>
                  <a:pt x="288" y="162"/>
                </a:lnTo>
                <a:lnTo>
                  <a:pt x="291" y="164"/>
                </a:lnTo>
                <a:lnTo>
                  <a:pt x="295" y="165"/>
                </a:lnTo>
                <a:lnTo>
                  <a:pt x="298" y="165"/>
                </a:lnTo>
                <a:lnTo>
                  <a:pt x="302" y="165"/>
                </a:lnTo>
                <a:lnTo>
                  <a:pt x="306" y="163"/>
                </a:lnTo>
                <a:lnTo>
                  <a:pt x="309" y="161"/>
                </a:lnTo>
                <a:lnTo>
                  <a:pt x="313" y="159"/>
                </a:lnTo>
                <a:lnTo>
                  <a:pt x="317" y="155"/>
                </a:lnTo>
                <a:lnTo>
                  <a:pt x="320" y="150"/>
                </a:lnTo>
                <a:lnTo>
                  <a:pt x="324" y="145"/>
                </a:lnTo>
                <a:lnTo>
                  <a:pt x="327" y="138"/>
                </a:lnTo>
                <a:lnTo>
                  <a:pt x="331" y="132"/>
                </a:lnTo>
                <a:lnTo>
                  <a:pt x="335" y="125"/>
                </a:lnTo>
                <a:lnTo>
                  <a:pt x="337" y="117"/>
                </a:lnTo>
                <a:lnTo>
                  <a:pt x="341" y="109"/>
                </a:lnTo>
                <a:lnTo>
                  <a:pt x="344" y="100"/>
                </a:lnTo>
                <a:lnTo>
                  <a:pt x="348" y="92"/>
                </a:lnTo>
                <a:lnTo>
                  <a:pt x="352" y="84"/>
                </a:lnTo>
                <a:lnTo>
                  <a:pt x="355" y="75"/>
                </a:lnTo>
                <a:lnTo>
                  <a:pt x="359" y="66"/>
                </a:lnTo>
                <a:lnTo>
                  <a:pt x="363" y="57"/>
                </a:lnTo>
                <a:lnTo>
                  <a:pt x="366" y="48"/>
                </a:lnTo>
                <a:lnTo>
                  <a:pt x="370" y="40"/>
                </a:lnTo>
                <a:lnTo>
                  <a:pt x="373" y="32"/>
                </a:lnTo>
                <a:lnTo>
                  <a:pt x="377" y="25"/>
                </a:lnTo>
                <a:lnTo>
                  <a:pt x="381" y="18"/>
                </a:lnTo>
                <a:lnTo>
                  <a:pt x="384" y="11"/>
                </a:lnTo>
                <a:lnTo>
                  <a:pt x="388" y="5"/>
                </a:lnTo>
                <a:lnTo>
                  <a:pt x="392" y="0"/>
                </a:lnTo>
              </a:path>
            </a:pathLst>
          </a:custGeom>
          <a:noFill/>
          <a:ln w="34925">
            <a:solidFill>
              <a:srgbClr val="3B257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304" name="Line 18">
            <a:extLst>
              <a:ext uri="{FF2B5EF4-FFF2-40B4-BE49-F238E27FC236}">
                <a16:creationId xmlns:a16="http://schemas.microsoft.com/office/drawing/2014/main" id="{7E4EFC96-1295-4AA2-9CE6-7007B6074D33}"/>
              </a:ext>
            </a:extLst>
          </p:cNvPr>
          <p:cNvSpPr>
            <a:spLocks noChangeShapeType="1"/>
          </p:cNvSpPr>
          <p:nvPr/>
        </p:nvSpPr>
        <p:spPr bwMode="auto">
          <a:xfrm>
            <a:off x="1258888" y="4868863"/>
            <a:ext cx="6211887" cy="1587"/>
          </a:xfrm>
          <a:prstGeom prst="line">
            <a:avLst/>
          </a:prstGeom>
          <a:noFill/>
          <a:ln w="0">
            <a:solidFill>
              <a:srgbClr val="23282B"/>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9">
            <a:extLst>
              <a:ext uri="{FF2B5EF4-FFF2-40B4-BE49-F238E27FC236}">
                <a16:creationId xmlns:a16="http://schemas.microsoft.com/office/drawing/2014/main" id="{DCE434F5-042F-4890-B1B8-EE163BBD0DF0}"/>
              </a:ext>
            </a:extLst>
          </p:cNvPr>
          <p:cNvSpPr>
            <a:spLocks noChangeShapeType="1"/>
          </p:cNvSpPr>
          <p:nvPr/>
        </p:nvSpPr>
        <p:spPr bwMode="auto">
          <a:xfrm flipV="1">
            <a:off x="1258888" y="1196975"/>
            <a:ext cx="1587" cy="4906963"/>
          </a:xfrm>
          <a:prstGeom prst="line">
            <a:avLst/>
          </a:prstGeom>
          <a:noFill/>
          <a:ln w="0">
            <a:solidFill>
              <a:srgbClr val="23282B"/>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2306" name="Oval 20">
            <a:extLst>
              <a:ext uri="{FF2B5EF4-FFF2-40B4-BE49-F238E27FC236}">
                <a16:creationId xmlns:a16="http://schemas.microsoft.com/office/drawing/2014/main" id="{FB091674-CFF8-41C3-BECB-28C7A22B5990}"/>
              </a:ext>
            </a:extLst>
          </p:cNvPr>
          <p:cNvSpPr>
            <a:spLocks noChangeArrowheads="1"/>
          </p:cNvSpPr>
          <p:nvPr/>
        </p:nvSpPr>
        <p:spPr bwMode="auto">
          <a:xfrm>
            <a:off x="4035425" y="4778375"/>
            <a:ext cx="144463" cy="146050"/>
          </a:xfrm>
          <a:prstGeom prst="ellipse">
            <a:avLst/>
          </a:prstGeom>
          <a:solidFill>
            <a:srgbClr val="EB3D00"/>
          </a:solidFill>
          <a:ln w="0">
            <a:solidFill>
              <a:srgbClr val="24211D"/>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07" name="Oval 21">
            <a:extLst>
              <a:ext uri="{FF2B5EF4-FFF2-40B4-BE49-F238E27FC236}">
                <a16:creationId xmlns:a16="http://schemas.microsoft.com/office/drawing/2014/main" id="{5B5839EA-7FA5-4051-8437-84567E025EC9}"/>
              </a:ext>
            </a:extLst>
          </p:cNvPr>
          <p:cNvSpPr>
            <a:spLocks noChangeArrowheads="1"/>
          </p:cNvSpPr>
          <p:nvPr/>
        </p:nvSpPr>
        <p:spPr bwMode="auto">
          <a:xfrm>
            <a:off x="2898775" y="4778375"/>
            <a:ext cx="146050" cy="146050"/>
          </a:xfrm>
          <a:prstGeom prst="ellipse">
            <a:avLst/>
          </a:prstGeom>
          <a:solidFill>
            <a:srgbClr val="EB3D00"/>
          </a:solidFill>
          <a:ln w="0">
            <a:solidFill>
              <a:srgbClr val="24211D"/>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08" name="Freeform 22">
            <a:extLst>
              <a:ext uri="{FF2B5EF4-FFF2-40B4-BE49-F238E27FC236}">
                <a16:creationId xmlns:a16="http://schemas.microsoft.com/office/drawing/2014/main" id="{34E8F3CF-6B53-4692-9D7F-88C424D3DC76}"/>
              </a:ext>
            </a:extLst>
          </p:cNvPr>
          <p:cNvSpPr>
            <a:spLocks/>
          </p:cNvSpPr>
          <p:nvPr/>
        </p:nvSpPr>
        <p:spPr bwMode="auto">
          <a:xfrm>
            <a:off x="2112963" y="3686175"/>
            <a:ext cx="28575" cy="1179513"/>
          </a:xfrm>
          <a:custGeom>
            <a:avLst/>
            <a:gdLst>
              <a:gd name="T0" fmla="*/ 0 w 2"/>
              <a:gd name="T1" fmla="*/ 1179513 h 81"/>
              <a:gd name="T2" fmla="*/ 28575 w 2"/>
              <a:gd name="T3" fmla="*/ 0 h 81"/>
              <a:gd name="T4" fmla="*/ 0 60000 65536"/>
              <a:gd name="T5" fmla="*/ 0 60000 65536"/>
            </a:gdLst>
            <a:ahLst/>
            <a:cxnLst>
              <a:cxn ang="T4">
                <a:pos x="T0" y="T1"/>
              </a:cxn>
              <a:cxn ang="T5">
                <a:pos x="T2" y="T3"/>
              </a:cxn>
            </a:cxnLst>
            <a:rect l="0" t="0" r="r" b="b"/>
            <a:pathLst>
              <a:path w="2" h="81">
                <a:moveTo>
                  <a:pt x="0" y="81"/>
                </a:moveTo>
                <a:cubicBezTo>
                  <a:pt x="2" y="0"/>
                  <a:pt x="2" y="0"/>
                  <a:pt x="2" y="0"/>
                </a:cubicBezTo>
              </a:path>
            </a:pathLst>
          </a:custGeom>
          <a:noFill/>
          <a:ln w="0">
            <a:solidFill>
              <a:srgbClr val="24211D"/>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309" name="Freeform 24">
            <a:extLst>
              <a:ext uri="{FF2B5EF4-FFF2-40B4-BE49-F238E27FC236}">
                <a16:creationId xmlns:a16="http://schemas.microsoft.com/office/drawing/2014/main" id="{8632A8D9-71CE-4CBA-BEDA-1C95ADABFDC0}"/>
              </a:ext>
            </a:extLst>
          </p:cNvPr>
          <p:cNvSpPr>
            <a:spLocks/>
          </p:cNvSpPr>
          <p:nvPr/>
        </p:nvSpPr>
        <p:spPr bwMode="auto">
          <a:xfrm>
            <a:off x="5548313" y="1765300"/>
            <a:ext cx="14287" cy="3100388"/>
          </a:xfrm>
          <a:custGeom>
            <a:avLst/>
            <a:gdLst>
              <a:gd name="T0" fmla="*/ 14287 w 1"/>
              <a:gd name="T1" fmla="*/ 3100388 h 213"/>
              <a:gd name="T2" fmla="*/ 0 w 1"/>
              <a:gd name="T3" fmla="*/ 0 h 213"/>
              <a:gd name="T4" fmla="*/ 0 60000 65536"/>
              <a:gd name="T5" fmla="*/ 0 60000 65536"/>
            </a:gdLst>
            <a:ahLst/>
            <a:cxnLst>
              <a:cxn ang="T4">
                <a:pos x="T0" y="T1"/>
              </a:cxn>
              <a:cxn ang="T5">
                <a:pos x="T2" y="T3"/>
              </a:cxn>
            </a:cxnLst>
            <a:rect l="0" t="0" r="r" b="b"/>
            <a:pathLst>
              <a:path w="1" h="213">
                <a:moveTo>
                  <a:pt x="1" y="213"/>
                </a:moveTo>
                <a:cubicBezTo>
                  <a:pt x="0" y="0"/>
                  <a:pt x="0" y="0"/>
                  <a:pt x="0" y="0"/>
                </a:cubicBezTo>
              </a:path>
            </a:pathLst>
          </a:custGeom>
          <a:noFill/>
          <a:ln w="0">
            <a:solidFill>
              <a:srgbClr val="24211D"/>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310" name="Freeform 25">
            <a:extLst>
              <a:ext uri="{FF2B5EF4-FFF2-40B4-BE49-F238E27FC236}">
                <a16:creationId xmlns:a16="http://schemas.microsoft.com/office/drawing/2014/main" id="{1D92BABE-FE22-4FFD-801C-982F3930C5EF}"/>
              </a:ext>
            </a:extLst>
          </p:cNvPr>
          <p:cNvSpPr>
            <a:spLocks/>
          </p:cNvSpPr>
          <p:nvPr/>
        </p:nvSpPr>
        <p:spPr bwMode="auto">
          <a:xfrm>
            <a:off x="6669088" y="2682875"/>
            <a:ext cx="14287" cy="2182813"/>
          </a:xfrm>
          <a:custGeom>
            <a:avLst/>
            <a:gdLst>
              <a:gd name="T0" fmla="*/ 14287 w 1"/>
              <a:gd name="T1" fmla="*/ 2182813 h 150"/>
              <a:gd name="T2" fmla="*/ 0 w 1"/>
              <a:gd name="T3" fmla="*/ 0 h 150"/>
              <a:gd name="T4" fmla="*/ 0 60000 65536"/>
              <a:gd name="T5" fmla="*/ 0 60000 65536"/>
            </a:gdLst>
            <a:ahLst/>
            <a:cxnLst>
              <a:cxn ang="T4">
                <a:pos x="T0" y="T1"/>
              </a:cxn>
              <a:cxn ang="T5">
                <a:pos x="T2" y="T3"/>
              </a:cxn>
            </a:cxnLst>
            <a:rect l="0" t="0" r="r" b="b"/>
            <a:pathLst>
              <a:path w="1" h="150">
                <a:moveTo>
                  <a:pt x="1" y="150"/>
                </a:moveTo>
                <a:cubicBezTo>
                  <a:pt x="0" y="0"/>
                  <a:pt x="0" y="0"/>
                  <a:pt x="0" y="0"/>
                </a:cubicBezTo>
              </a:path>
            </a:pathLst>
          </a:custGeom>
          <a:noFill/>
          <a:ln w="0">
            <a:solidFill>
              <a:srgbClr val="24211D"/>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311" name="Rectangle 26">
            <a:extLst>
              <a:ext uri="{FF2B5EF4-FFF2-40B4-BE49-F238E27FC236}">
                <a16:creationId xmlns:a16="http://schemas.microsoft.com/office/drawing/2014/main" id="{9171D4E2-9648-42D8-86D8-6015AF3E58FB}"/>
              </a:ext>
            </a:extLst>
          </p:cNvPr>
          <p:cNvSpPr>
            <a:spLocks noChangeArrowheads="1"/>
          </p:cNvSpPr>
          <p:nvPr/>
        </p:nvSpPr>
        <p:spPr bwMode="auto">
          <a:xfrm>
            <a:off x="4340225" y="4108450"/>
            <a:ext cx="115888" cy="58738"/>
          </a:xfrm>
          <a:prstGeom prst="rect">
            <a:avLst/>
          </a:prstGeom>
          <a:solidFill>
            <a:srgbClr val="EB3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12" name="Rectangle 27">
            <a:extLst>
              <a:ext uri="{FF2B5EF4-FFF2-40B4-BE49-F238E27FC236}">
                <a16:creationId xmlns:a16="http://schemas.microsoft.com/office/drawing/2014/main" id="{EB5E9FDC-5B1B-48E4-AB77-EB489B5DB45C}"/>
              </a:ext>
            </a:extLst>
          </p:cNvPr>
          <p:cNvSpPr>
            <a:spLocks noChangeArrowheads="1"/>
          </p:cNvSpPr>
          <p:nvPr/>
        </p:nvSpPr>
        <p:spPr bwMode="auto">
          <a:xfrm>
            <a:off x="4340225" y="4108450"/>
            <a:ext cx="115888" cy="58738"/>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13" name="Rectangle 28">
            <a:extLst>
              <a:ext uri="{FF2B5EF4-FFF2-40B4-BE49-F238E27FC236}">
                <a16:creationId xmlns:a16="http://schemas.microsoft.com/office/drawing/2014/main" id="{402D27A6-9D02-4002-A89C-E56F91D3E5F5}"/>
              </a:ext>
            </a:extLst>
          </p:cNvPr>
          <p:cNvSpPr>
            <a:spLocks noChangeArrowheads="1"/>
          </p:cNvSpPr>
          <p:nvPr/>
        </p:nvSpPr>
        <p:spPr bwMode="auto">
          <a:xfrm>
            <a:off x="3776663" y="5326063"/>
            <a:ext cx="117475" cy="57150"/>
          </a:xfrm>
          <a:prstGeom prst="rect">
            <a:avLst/>
          </a:prstGeom>
          <a:solidFill>
            <a:srgbClr val="EB3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14" name="Rectangle 29">
            <a:extLst>
              <a:ext uri="{FF2B5EF4-FFF2-40B4-BE49-F238E27FC236}">
                <a16:creationId xmlns:a16="http://schemas.microsoft.com/office/drawing/2014/main" id="{9F01EFDA-90F7-4A78-B6C9-483C927AE588}"/>
              </a:ext>
            </a:extLst>
          </p:cNvPr>
          <p:cNvSpPr>
            <a:spLocks noChangeArrowheads="1"/>
          </p:cNvSpPr>
          <p:nvPr/>
        </p:nvSpPr>
        <p:spPr bwMode="auto">
          <a:xfrm>
            <a:off x="3779838" y="5329238"/>
            <a:ext cx="117475" cy="57150"/>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15" name="Rectangle 30">
            <a:extLst>
              <a:ext uri="{FF2B5EF4-FFF2-40B4-BE49-F238E27FC236}">
                <a16:creationId xmlns:a16="http://schemas.microsoft.com/office/drawing/2014/main" id="{892F5E4C-EE8B-4C29-9569-03CFA22402E1}"/>
              </a:ext>
            </a:extLst>
          </p:cNvPr>
          <p:cNvSpPr>
            <a:spLocks noChangeArrowheads="1"/>
          </p:cNvSpPr>
          <p:nvPr/>
        </p:nvSpPr>
        <p:spPr bwMode="auto">
          <a:xfrm>
            <a:off x="3175000" y="5273675"/>
            <a:ext cx="117475" cy="58738"/>
          </a:xfrm>
          <a:prstGeom prst="rect">
            <a:avLst/>
          </a:prstGeom>
          <a:solidFill>
            <a:srgbClr val="EB3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16" name="Rectangle 31">
            <a:extLst>
              <a:ext uri="{FF2B5EF4-FFF2-40B4-BE49-F238E27FC236}">
                <a16:creationId xmlns:a16="http://schemas.microsoft.com/office/drawing/2014/main" id="{1384A8E4-10F1-43D6-8D26-D394C3B34FAF}"/>
              </a:ext>
            </a:extLst>
          </p:cNvPr>
          <p:cNvSpPr>
            <a:spLocks noChangeArrowheads="1"/>
          </p:cNvSpPr>
          <p:nvPr/>
        </p:nvSpPr>
        <p:spPr bwMode="auto">
          <a:xfrm>
            <a:off x="3175000" y="5273675"/>
            <a:ext cx="117475" cy="58738"/>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17" name="Rectangle 32">
            <a:extLst>
              <a:ext uri="{FF2B5EF4-FFF2-40B4-BE49-F238E27FC236}">
                <a16:creationId xmlns:a16="http://schemas.microsoft.com/office/drawing/2014/main" id="{3A16ABA6-5757-40DC-AB32-F17D9D955481}"/>
              </a:ext>
            </a:extLst>
          </p:cNvPr>
          <p:cNvSpPr>
            <a:spLocks noChangeArrowheads="1"/>
          </p:cNvSpPr>
          <p:nvPr/>
        </p:nvSpPr>
        <p:spPr bwMode="auto">
          <a:xfrm>
            <a:off x="2593975" y="4167188"/>
            <a:ext cx="115888" cy="58737"/>
          </a:xfrm>
          <a:prstGeom prst="rect">
            <a:avLst/>
          </a:prstGeom>
          <a:solidFill>
            <a:srgbClr val="EB3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18" name="Rectangle 33">
            <a:extLst>
              <a:ext uri="{FF2B5EF4-FFF2-40B4-BE49-F238E27FC236}">
                <a16:creationId xmlns:a16="http://schemas.microsoft.com/office/drawing/2014/main" id="{BD94C3E8-AA1C-4A02-B81F-FF518447C50D}"/>
              </a:ext>
            </a:extLst>
          </p:cNvPr>
          <p:cNvSpPr>
            <a:spLocks noChangeArrowheads="1"/>
          </p:cNvSpPr>
          <p:nvPr/>
        </p:nvSpPr>
        <p:spPr bwMode="auto">
          <a:xfrm>
            <a:off x="2593975" y="4167188"/>
            <a:ext cx="115888" cy="58737"/>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19" name="Rectangle 34">
            <a:extLst>
              <a:ext uri="{FF2B5EF4-FFF2-40B4-BE49-F238E27FC236}">
                <a16:creationId xmlns:a16="http://schemas.microsoft.com/office/drawing/2014/main" id="{1D045DF2-FCB6-4820-ADDF-A5C75BBEC1C1}"/>
              </a:ext>
            </a:extLst>
          </p:cNvPr>
          <p:cNvSpPr>
            <a:spLocks noChangeArrowheads="1"/>
          </p:cNvSpPr>
          <p:nvPr/>
        </p:nvSpPr>
        <p:spPr bwMode="auto">
          <a:xfrm>
            <a:off x="4337050" y="3284538"/>
            <a:ext cx="115888" cy="58737"/>
          </a:xfrm>
          <a:prstGeom prst="rect">
            <a:avLst/>
          </a:prstGeom>
          <a:solidFill>
            <a:srgbClr val="0089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20" name="Rectangle 35">
            <a:extLst>
              <a:ext uri="{FF2B5EF4-FFF2-40B4-BE49-F238E27FC236}">
                <a16:creationId xmlns:a16="http://schemas.microsoft.com/office/drawing/2014/main" id="{35D6D755-F69C-4C62-B102-40F1B89AA184}"/>
              </a:ext>
            </a:extLst>
          </p:cNvPr>
          <p:cNvSpPr>
            <a:spLocks noChangeArrowheads="1"/>
          </p:cNvSpPr>
          <p:nvPr/>
        </p:nvSpPr>
        <p:spPr bwMode="auto">
          <a:xfrm>
            <a:off x="4337050" y="3284538"/>
            <a:ext cx="115888" cy="58737"/>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21" name="Rectangle 36">
            <a:extLst>
              <a:ext uri="{FF2B5EF4-FFF2-40B4-BE49-F238E27FC236}">
                <a16:creationId xmlns:a16="http://schemas.microsoft.com/office/drawing/2014/main" id="{60CDA783-4583-4E52-82FC-FCE7B072576A}"/>
              </a:ext>
            </a:extLst>
          </p:cNvPr>
          <p:cNvSpPr>
            <a:spLocks noChangeArrowheads="1"/>
          </p:cNvSpPr>
          <p:nvPr/>
        </p:nvSpPr>
        <p:spPr bwMode="auto">
          <a:xfrm>
            <a:off x="3771900" y="4225925"/>
            <a:ext cx="117475" cy="57150"/>
          </a:xfrm>
          <a:prstGeom prst="rect">
            <a:avLst/>
          </a:prstGeom>
          <a:solidFill>
            <a:srgbClr val="0089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22" name="Rectangle 37">
            <a:extLst>
              <a:ext uri="{FF2B5EF4-FFF2-40B4-BE49-F238E27FC236}">
                <a16:creationId xmlns:a16="http://schemas.microsoft.com/office/drawing/2014/main" id="{59EFCBA4-AF26-411E-892C-0EDCFE96EB67}"/>
              </a:ext>
            </a:extLst>
          </p:cNvPr>
          <p:cNvSpPr>
            <a:spLocks noChangeArrowheads="1"/>
          </p:cNvSpPr>
          <p:nvPr/>
        </p:nvSpPr>
        <p:spPr bwMode="auto">
          <a:xfrm>
            <a:off x="3771900" y="4225925"/>
            <a:ext cx="117475" cy="57150"/>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23" name="Rectangle 38">
            <a:extLst>
              <a:ext uri="{FF2B5EF4-FFF2-40B4-BE49-F238E27FC236}">
                <a16:creationId xmlns:a16="http://schemas.microsoft.com/office/drawing/2014/main" id="{8E271884-E2E4-4166-BDF9-7C40541DFEA4}"/>
              </a:ext>
            </a:extLst>
          </p:cNvPr>
          <p:cNvSpPr>
            <a:spLocks noChangeArrowheads="1"/>
          </p:cNvSpPr>
          <p:nvPr/>
        </p:nvSpPr>
        <p:spPr bwMode="auto">
          <a:xfrm>
            <a:off x="3190875" y="5580063"/>
            <a:ext cx="101600" cy="57150"/>
          </a:xfrm>
          <a:prstGeom prst="rect">
            <a:avLst/>
          </a:prstGeom>
          <a:solidFill>
            <a:srgbClr val="0089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24" name="Rectangle 39">
            <a:extLst>
              <a:ext uri="{FF2B5EF4-FFF2-40B4-BE49-F238E27FC236}">
                <a16:creationId xmlns:a16="http://schemas.microsoft.com/office/drawing/2014/main" id="{C3C28986-B918-4AF3-AB88-8016C1DA6458}"/>
              </a:ext>
            </a:extLst>
          </p:cNvPr>
          <p:cNvSpPr>
            <a:spLocks noChangeArrowheads="1"/>
          </p:cNvSpPr>
          <p:nvPr/>
        </p:nvSpPr>
        <p:spPr bwMode="auto">
          <a:xfrm>
            <a:off x="3181350" y="5580063"/>
            <a:ext cx="122238" cy="57150"/>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25" name="Rectangle 40">
            <a:extLst>
              <a:ext uri="{FF2B5EF4-FFF2-40B4-BE49-F238E27FC236}">
                <a16:creationId xmlns:a16="http://schemas.microsoft.com/office/drawing/2014/main" id="{DF45CE73-653E-409C-A390-9E357926F26E}"/>
              </a:ext>
            </a:extLst>
          </p:cNvPr>
          <p:cNvSpPr>
            <a:spLocks noChangeArrowheads="1"/>
          </p:cNvSpPr>
          <p:nvPr/>
        </p:nvSpPr>
        <p:spPr bwMode="auto">
          <a:xfrm>
            <a:off x="2608263" y="5797550"/>
            <a:ext cx="115887" cy="58738"/>
          </a:xfrm>
          <a:prstGeom prst="rect">
            <a:avLst/>
          </a:prstGeom>
          <a:solidFill>
            <a:srgbClr val="0089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2326" name="Rectangle 41">
            <a:extLst>
              <a:ext uri="{FF2B5EF4-FFF2-40B4-BE49-F238E27FC236}">
                <a16:creationId xmlns:a16="http://schemas.microsoft.com/office/drawing/2014/main" id="{500AF2D9-8274-4E66-BFA5-0568B5536288}"/>
              </a:ext>
            </a:extLst>
          </p:cNvPr>
          <p:cNvSpPr>
            <a:spLocks noChangeArrowheads="1"/>
          </p:cNvSpPr>
          <p:nvPr/>
        </p:nvSpPr>
        <p:spPr bwMode="auto">
          <a:xfrm>
            <a:off x="2608263" y="5797550"/>
            <a:ext cx="115887" cy="58738"/>
          </a:xfrm>
          <a:prstGeom prst="rect">
            <a:avLst/>
          </a:prstGeom>
          <a:noFill/>
          <a:ln w="0">
            <a:solidFill>
              <a:srgbClr val="24211D"/>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2327" name="Object 42">
            <a:extLst>
              <a:ext uri="{FF2B5EF4-FFF2-40B4-BE49-F238E27FC236}">
                <a16:creationId xmlns:a16="http://schemas.microsoft.com/office/drawing/2014/main" id="{56A3D620-52B9-4E0E-8BBB-12A3F5235033}"/>
              </a:ext>
            </a:extLst>
          </p:cNvPr>
          <p:cNvGraphicFramePr>
            <a:graphicFrameLocks noChangeAspect="1"/>
          </p:cNvGraphicFramePr>
          <p:nvPr/>
        </p:nvGraphicFramePr>
        <p:xfrm>
          <a:off x="4284663" y="1662113"/>
          <a:ext cx="719137" cy="473075"/>
        </p:xfrm>
        <a:graphic>
          <a:graphicData uri="http://schemas.openxmlformats.org/presentationml/2006/ole">
            <mc:AlternateContent xmlns:mc="http://schemas.openxmlformats.org/markup-compatibility/2006">
              <mc:Choice xmlns:v="urn:schemas-microsoft-com:vml" Requires="v">
                <p:oleObj spid="_x0000_s12339" name="Формула" r:id="rId3" imgW="330057" imgH="215806" progId="Equation.3">
                  <p:embed/>
                </p:oleObj>
              </mc:Choice>
              <mc:Fallback>
                <p:oleObj name="Формула" r:id="rId3" imgW="330057" imgH="215806" progId="Equation.3">
                  <p:embed/>
                  <p:pic>
                    <p:nvPicPr>
                      <p:cNvPr id="0" name="Object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663" y="1662113"/>
                        <a:ext cx="719137"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28" name="Object 44">
            <a:extLst>
              <a:ext uri="{FF2B5EF4-FFF2-40B4-BE49-F238E27FC236}">
                <a16:creationId xmlns:a16="http://schemas.microsoft.com/office/drawing/2014/main" id="{2FF4B4BE-16FF-41A3-99DF-2E1163A67A27}"/>
              </a:ext>
            </a:extLst>
          </p:cNvPr>
          <p:cNvGraphicFramePr>
            <a:graphicFrameLocks noChangeAspect="1"/>
          </p:cNvGraphicFramePr>
          <p:nvPr/>
        </p:nvGraphicFramePr>
        <p:xfrm>
          <a:off x="6804025" y="2605088"/>
          <a:ext cx="792163" cy="466725"/>
        </p:xfrm>
        <a:graphic>
          <a:graphicData uri="http://schemas.openxmlformats.org/presentationml/2006/ole">
            <mc:AlternateContent xmlns:mc="http://schemas.openxmlformats.org/markup-compatibility/2006">
              <mc:Choice xmlns:v="urn:schemas-microsoft-com:vml" Requires="v">
                <p:oleObj spid="_x0000_s12340" name="Формула" r:id="rId5" imgW="368140" imgH="215806" progId="Equation.3">
                  <p:embed/>
                </p:oleObj>
              </mc:Choice>
              <mc:Fallback>
                <p:oleObj name="Формула" r:id="rId5" imgW="368140" imgH="215806" progId="Equation.3">
                  <p:embed/>
                  <p:pic>
                    <p:nvPicPr>
                      <p:cNvPr id="0" name="Object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4025" y="2605088"/>
                        <a:ext cx="792163"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329" name="Line 46">
            <a:extLst>
              <a:ext uri="{FF2B5EF4-FFF2-40B4-BE49-F238E27FC236}">
                <a16:creationId xmlns:a16="http://schemas.microsoft.com/office/drawing/2014/main" id="{B4F1D5D5-FADE-4944-BD33-AF89B611CB25}"/>
              </a:ext>
            </a:extLst>
          </p:cNvPr>
          <p:cNvSpPr>
            <a:spLocks noChangeShapeType="1"/>
          </p:cNvSpPr>
          <p:nvPr/>
        </p:nvSpPr>
        <p:spPr bwMode="auto">
          <a:xfrm>
            <a:off x="4500563" y="2205038"/>
            <a:ext cx="358775" cy="215900"/>
          </a:xfrm>
          <a:prstGeom prst="line">
            <a:avLst/>
          </a:prstGeom>
          <a:noFill/>
          <a:ln w="127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2330" name="Line 47">
            <a:extLst>
              <a:ext uri="{FF2B5EF4-FFF2-40B4-BE49-F238E27FC236}">
                <a16:creationId xmlns:a16="http://schemas.microsoft.com/office/drawing/2014/main" id="{E1C9B983-7661-4BF2-9594-DFD5D303B9F6}"/>
              </a:ext>
            </a:extLst>
          </p:cNvPr>
          <p:cNvSpPr>
            <a:spLocks noChangeShapeType="1"/>
          </p:cNvSpPr>
          <p:nvPr/>
        </p:nvSpPr>
        <p:spPr bwMode="auto">
          <a:xfrm>
            <a:off x="7019925" y="3068638"/>
            <a:ext cx="215900" cy="215900"/>
          </a:xfrm>
          <a:prstGeom prst="line">
            <a:avLst/>
          </a:prstGeom>
          <a:noFill/>
          <a:ln w="12700">
            <a:solidFill>
              <a:srgbClr val="66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aphicFrame>
        <p:nvGraphicFramePr>
          <p:cNvPr id="12331" name="Object 48">
            <a:extLst>
              <a:ext uri="{FF2B5EF4-FFF2-40B4-BE49-F238E27FC236}">
                <a16:creationId xmlns:a16="http://schemas.microsoft.com/office/drawing/2014/main" id="{97777F2D-F6B6-4C26-8C34-58C0C1C1E688}"/>
              </a:ext>
            </a:extLst>
          </p:cNvPr>
          <p:cNvGraphicFramePr>
            <a:graphicFrameLocks noChangeAspect="1"/>
          </p:cNvGraphicFramePr>
          <p:nvPr/>
        </p:nvGraphicFramePr>
        <p:xfrm>
          <a:off x="1331913" y="4941888"/>
          <a:ext cx="346075" cy="398462"/>
        </p:xfrm>
        <a:graphic>
          <a:graphicData uri="http://schemas.openxmlformats.org/presentationml/2006/ole">
            <mc:AlternateContent xmlns:mc="http://schemas.openxmlformats.org/markup-compatibility/2006">
              <mc:Choice xmlns:v="urn:schemas-microsoft-com:vml" Requires="v">
                <p:oleObj spid="_x0000_s12341" name="Формула" r:id="rId7" imgW="126835" imgH="139518" progId="Equation.3">
                  <p:embed/>
                </p:oleObj>
              </mc:Choice>
              <mc:Fallback>
                <p:oleObj name="Формула" r:id="rId7" imgW="126835" imgH="139518" progId="Equation.3">
                  <p:embed/>
                  <p:pic>
                    <p:nvPicPr>
                      <p:cNvPr id="0" name="Object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31913" y="4941888"/>
                        <a:ext cx="346075"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32" name="Object 50">
            <a:extLst>
              <a:ext uri="{FF2B5EF4-FFF2-40B4-BE49-F238E27FC236}">
                <a16:creationId xmlns:a16="http://schemas.microsoft.com/office/drawing/2014/main" id="{7D871DA1-CB64-4589-919A-27E447C366C7}"/>
              </a:ext>
            </a:extLst>
          </p:cNvPr>
          <p:cNvGraphicFramePr>
            <a:graphicFrameLocks noChangeAspect="1"/>
          </p:cNvGraphicFramePr>
          <p:nvPr/>
        </p:nvGraphicFramePr>
        <p:xfrm>
          <a:off x="6869113" y="4941888"/>
          <a:ext cx="320675" cy="468312"/>
        </p:xfrm>
        <a:graphic>
          <a:graphicData uri="http://schemas.openxmlformats.org/presentationml/2006/ole">
            <mc:AlternateContent xmlns:mc="http://schemas.openxmlformats.org/markup-compatibility/2006">
              <mc:Choice xmlns:v="urn:schemas-microsoft-com:vml" Requires="v">
                <p:oleObj spid="_x0000_s12342" name="Формула" r:id="rId9" imgW="126725" imgH="177415" progId="Equation.3">
                  <p:embed/>
                </p:oleObj>
              </mc:Choice>
              <mc:Fallback>
                <p:oleObj name="Формула" r:id="rId9" imgW="126725" imgH="177415" progId="Equation.3">
                  <p:embed/>
                  <p:pic>
                    <p:nvPicPr>
                      <p:cNvPr id="0" name="Object 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69113" y="4941888"/>
                        <a:ext cx="320675"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33" name="Object 52">
            <a:extLst>
              <a:ext uri="{FF2B5EF4-FFF2-40B4-BE49-F238E27FC236}">
                <a16:creationId xmlns:a16="http://schemas.microsoft.com/office/drawing/2014/main" id="{A420B157-CCDF-468B-9DBB-8474CF44E6AD}"/>
              </a:ext>
            </a:extLst>
          </p:cNvPr>
          <p:cNvGraphicFramePr>
            <a:graphicFrameLocks noChangeAspect="1"/>
          </p:cNvGraphicFramePr>
          <p:nvPr/>
        </p:nvGraphicFramePr>
        <p:xfrm>
          <a:off x="7283450" y="4437063"/>
          <a:ext cx="312738" cy="360362"/>
        </p:xfrm>
        <a:graphic>
          <a:graphicData uri="http://schemas.openxmlformats.org/presentationml/2006/ole">
            <mc:AlternateContent xmlns:mc="http://schemas.openxmlformats.org/markup-compatibility/2006">
              <mc:Choice xmlns:v="urn:schemas-microsoft-com:vml" Requires="v">
                <p:oleObj spid="_x0000_s12343" name="Формула" r:id="rId11" imgW="126835" imgH="139518" progId="Equation.3">
                  <p:embed/>
                </p:oleObj>
              </mc:Choice>
              <mc:Fallback>
                <p:oleObj name="Формула" r:id="rId11" imgW="126835" imgH="139518" progId="Equation.3">
                  <p:embed/>
                  <p:pic>
                    <p:nvPicPr>
                      <p:cNvPr id="0" name="Object 5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283450" y="4437063"/>
                        <a:ext cx="312738"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334" name="Line 54">
            <a:extLst>
              <a:ext uri="{FF2B5EF4-FFF2-40B4-BE49-F238E27FC236}">
                <a16:creationId xmlns:a16="http://schemas.microsoft.com/office/drawing/2014/main" id="{F82B8CB6-D156-42BA-A1B2-332BE842C7D1}"/>
              </a:ext>
            </a:extLst>
          </p:cNvPr>
          <p:cNvSpPr>
            <a:spLocks noChangeShapeType="1"/>
          </p:cNvSpPr>
          <p:nvPr/>
        </p:nvSpPr>
        <p:spPr bwMode="auto">
          <a:xfrm>
            <a:off x="1547813" y="4724400"/>
            <a:ext cx="0" cy="2159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2335" name="Line 55">
            <a:extLst>
              <a:ext uri="{FF2B5EF4-FFF2-40B4-BE49-F238E27FC236}">
                <a16:creationId xmlns:a16="http://schemas.microsoft.com/office/drawing/2014/main" id="{82CF49BC-B703-4190-8C19-F2EF47C790EC}"/>
              </a:ext>
            </a:extLst>
          </p:cNvPr>
          <p:cNvSpPr>
            <a:spLocks noChangeShapeType="1"/>
          </p:cNvSpPr>
          <p:nvPr/>
        </p:nvSpPr>
        <p:spPr bwMode="auto">
          <a:xfrm>
            <a:off x="7019925" y="4724400"/>
            <a:ext cx="0" cy="2159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2336" name="Text Box 56">
            <a:extLst>
              <a:ext uri="{FF2B5EF4-FFF2-40B4-BE49-F238E27FC236}">
                <a16:creationId xmlns:a16="http://schemas.microsoft.com/office/drawing/2014/main" id="{51D618D5-7E79-4232-B520-379F28863968}"/>
              </a:ext>
            </a:extLst>
          </p:cNvPr>
          <p:cNvSpPr txBox="1">
            <a:spLocks noChangeArrowheads="1"/>
          </p:cNvSpPr>
          <p:nvPr/>
        </p:nvSpPr>
        <p:spPr bwMode="auto">
          <a:xfrm>
            <a:off x="1476375" y="1557338"/>
            <a:ext cx="23749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ru-RU" altLang="ru-RU" sz="2400"/>
              <a:t>Интервал поиска корня</a:t>
            </a:r>
          </a:p>
        </p:txBody>
      </p:sp>
      <p:sp>
        <p:nvSpPr>
          <p:cNvPr id="12337" name="Line 57">
            <a:extLst>
              <a:ext uri="{FF2B5EF4-FFF2-40B4-BE49-F238E27FC236}">
                <a16:creationId xmlns:a16="http://schemas.microsoft.com/office/drawing/2014/main" id="{106AA5A2-7C58-40E6-9CE3-B1679B19B7C7}"/>
              </a:ext>
            </a:extLst>
          </p:cNvPr>
          <p:cNvSpPr>
            <a:spLocks noChangeShapeType="1"/>
          </p:cNvSpPr>
          <p:nvPr/>
        </p:nvSpPr>
        <p:spPr bwMode="auto">
          <a:xfrm>
            <a:off x="2411413" y="2349500"/>
            <a:ext cx="360362"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2338" name="Line 58">
            <a:extLst>
              <a:ext uri="{FF2B5EF4-FFF2-40B4-BE49-F238E27FC236}">
                <a16:creationId xmlns:a16="http://schemas.microsoft.com/office/drawing/2014/main" id="{4BF2472F-E917-4EC1-A9C0-8234DEE013CF}"/>
              </a:ext>
            </a:extLst>
          </p:cNvPr>
          <p:cNvSpPr>
            <a:spLocks noChangeShapeType="1"/>
          </p:cNvSpPr>
          <p:nvPr/>
        </p:nvSpPr>
        <p:spPr bwMode="auto">
          <a:xfrm>
            <a:off x="2916238" y="2349500"/>
            <a:ext cx="1079500" cy="7921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BFCE49E9-DF97-447D-A85C-0E4FE20BA7E2}"/>
              </a:ext>
            </a:extLst>
          </p:cNvPr>
          <p:cNvSpPr>
            <a:spLocks noGrp="1" noChangeArrowheads="1"/>
          </p:cNvSpPr>
          <p:nvPr>
            <p:ph type="body" idx="1"/>
          </p:nvPr>
        </p:nvSpPr>
        <p:spPr>
          <a:xfrm>
            <a:off x="457200" y="476250"/>
            <a:ext cx="8229600" cy="5654675"/>
          </a:xfrm>
        </p:spPr>
        <p:txBody>
          <a:bodyPr/>
          <a:lstStyle/>
          <a:p>
            <a:pPr eaLnBrk="1" hangingPunct="1">
              <a:lnSpc>
                <a:spcPct val="90000"/>
              </a:lnSpc>
            </a:pPr>
            <a:r>
              <a:rPr lang="ru-RU" altLang="ru-RU"/>
              <a:t>	Отделение корней осуществляется путём разбиения интервала                на участки с шагом                        ,    на которых оценивается произведение                   </a:t>
            </a:r>
          </a:p>
          <a:p>
            <a:pPr eaLnBrk="1" hangingPunct="1">
              <a:lnSpc>
                <a:spcPct val="90000"/>
              </a:lnSpc>
              <a:buFont typeface="Wingdings" panose="05000000000000000000" pitchFamily="2" charset="2"/>
              <a:buNone/>
            </a:pPr>
            <a:r>
              <a:rPr lang="ru-RU" altLang="ru-RU"/>
              <a:t>                         и анализируется знак первой производной на концах интервала             . Алгебраическое уравнение     - ой степени имеет не более      действительных корней. </a:t>
            </a:r>
          </a:p>
          <a:p>
            <a:pPr eaLnBrk="1" hangingPunct="1">
              <a:lnSpc>
                <a:spcPct val="90000"/>
              </a:lnSpc>
              <a:buFont typeface="Wingdings" panose="05000000000000000000" pitchFamily="2" charset="2"/>
              <a:buNone/>
            </a:pPr>
            <a:r>
              <a:rPr lang="ru-RU" altLang="ru-RU"/>
              <a:t>   Если в процессе поиска корней получена</a:t>
            </a:r>
          </a:p>
          <a:p>
            <a:pPr eaLnBrk="1" hangingPunct="1">
              <a:lnSpc>
                <a:spcPct val="90000"/>
              </a:lnSpc>
              <a:buFont typeface="Wingdings" panose="05000000000000000000" pitchFamily="2" charset="2"/>
              <a:buNone/>
            </a:pPr>
            <a:r>
              <a:rPr lang="ru-RU" altLang="ru-RU"/>
              <a:t>              перемена знаков, то все корни отделены.  </a:t>
            </a:r>
          </a:p>
        </p:txBody>
      </p:sp>
      <p:sp>
        <p:nvSpPr>
          <p:cNvPr id="13315" name="Rectangle 5">
            <a:extLst>
              <a:ext uri="{FF2B5EF4-FFF2-40B4-BE49-F238E27FC236}">
                <a16:creationId xmlns:a16="http://schemas.microsoft.com/office/drawing/2014/main" id="{0F5DFD1B-8661-4B00-A68B-0B9ED3A24C48}"/>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3316" name="Object 4">
            <a:extLst>
              <a:ext uri="{FF2B5EF4-FFF2-40B4-BE49-F238E27FC236}">
                <a16:creationId xmlns:a16="http://schemas.microsoft.com/office/drawing/2014/main" id="{48B7BB02-E882-4AA3-AC04-D2971749D08A}"/>
              </a:ext>
            </a:extLst>
          </p:cNvPr>
          <p:cNvGraphicFramePr>
            <a:graphicFrameLocks noChangeAspect="1"/>
          </p:cNvGraphicFramePr>
          <p:nvPr/>
        </p:nvGraphicFramePr>
        <p:xfrm>
          <a:off x="5940425" y="787400"/>
          <a:ext cx="1439863" cy="625475"/>
        </p:xfrm>
        <a:graphic>
          <a:graphicData uri="http://schemas.openxmlformats.org/presentationml/2006/ole">
            <mc:AlternateContent xmlns:mc="http://schemas.openxmlformats.org/markup-compatibility/2006">
              <mc:Choice xmlns:v="urn:schemas-microsoft-com:vml" Requires="v">
                <p:oleObj spid="_x0000_s13331" name="Формула" r:id="rId3" imgW="596641" imgH="177723" progId="Equation.3">
                  <p:embed/>
                </p:oleObj>
              </mc:Choice>
              <mc:Fallback>
                <p:oleObj name="Формула" r:id="rId3" imgW="596641" imgH="177723"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425" y="787400"/>
                        <a:ext cx="1439863"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17" name="Rectangle 7">
            <a:extLst>
              <a:ext uri="{FF2B5EF4-FFF2-40B4-BE49-F238E27FC236}">
                <a16:creationId xmlns:a16="http://schemas.microsoft.com/office/drawing/2014/main" id="{56CEE0AC-E1AA-4E29-B37B-20BAA3BF02CA}"/>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13318" name="Rectangle 9">
            <a:extLst>
              <a:ext uri="{FF2B5EF4-FFF2-40B4-BE49-F238E27FC236}">
                <a16:creationId xmlns:a16="http://schemas.microsoft.com/office/drawing/2014/main" id="{875A6C0E-8E8F-47F0-9FA9-F3C1E770CF7B}"/>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3319" name="Object 8">
            <a:extLst>
              <a:ext uri="{FF2B5EF4-FFF2-40B4-BE49-F238E27FC236}">
                <a16:creationId xmlns:a16="http://schemas.microsoft.com/office/drawing/2014/main" id="{B9753515-1C15-432A-AE8D-671E3E738536}"/>
              </a:ext>
            </a:extLst>
          </p:cNvPr>
          <p:cNvGraphicFramePr>
            <a:graphicFrameLocks noChangeAspect="1"/>
          </p:cNvGraphicFramePr>
          <p:nvPr/>
        </p:nvGraphicFramePr>
        <p:xfrm>
          <a:off x="827088" y="2151063"/>
          <a:ext cx="2376487" cy="595312"/>
        </p:xfrm>
        <a:graphic>
          <a:graphicData uri="http://schemas.openxmlformats.org/presentationml/2006/ole">
            <mc:AlternateContent xmlns:mc="http://schemas.openxmlformats.org/markup-compatibility/2006">
              <mc:Choice xmlns:v="urn:schemas-microsoft-com:vml" Requires="v">
                <p:oleObj spid="_x0000_s13332" name="Формула" r:id="rId5" imgW="914400" imgH="228600" progId="Equation.3">
                  <p:embed/>
                </p:oleObj>
              </mc:Choice>
              <mc:Fallback>
                <p:oleObj name="Формула" r:id="rId5" imgW="914400" imgH="2286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088" y="2151063"/>
                        <a:ext cx="2376487"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20" name="Rectangle 11">
            <a:extLst>
              <a:ext uri="{FF2B5EF4-FFF2-40B4-BE49-F238E27FC236}">
                <a16:creationId xmlns:a16="http://schemas.microsoft.com/office/drawing/2014/main" id="{B7784BC1-C07A-4443-A237-8EB69DC2CFB5}"/>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3321" name="Object 10">
            <a:extLst>
              <a:ext uri="{FF2B5EF4-FFF2-40B4-BE49-F238E27FC236}">
                <a16:creationId xmlns:a16="http://schemas.microsoft.com/office/drawing/2014/main" id="{07B37923-DDDC-486B-BDC4-28C34EBD1E05}"/>
              </a:ext>
            </a:extLst>
          </p:cNvPr>
          <p:cNvGraphicFramePr>
            <a:graphicFrameLocks noChangeAspect="1"/>
          </p:cNvGraphicFramePr>
          <p:nvPr/>
        </p:nvGraphicFramePr>
        <p:xfrm>
          <a:off x="7021513" y="2511425"/>
          <a:ext cx="1511300" cy="685800"/>
        </p:xfrm>
        <a:graphic>
          <a:graphicData uri="http://schemas.openxmlformats.org/presentationml/2006/ole">
            <mc:AlternateContent xmlns:mc="http://schemas.openxmlformats.org/markup-compatibility/2006">
              <mc:Choice xmlns:v="urn:schemas-microsoft-com:vml" Requires="v">
                <p:oleObj spid="_x0000_s13333" name="Формула" r:id="rId7" imgW="508000" imgH="228600" progId="Equation.3">
                  <p:embed/>
                </p:oleObj>
              </mc:Choice>
              <mc:Fallback>
                <p:oleObj name="Формула" r:id="rId7" imgW="508000" imgH="228600"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21513" y="2511425"/>
                        <a:ext cx="15113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22" name="Rectangle 13">
            <a:extLst>
              <a:ext uri="{FF2B5EF4-FFF2-40B4-BE49-F238E27FC236}">
                <a16:creationId xmlns:a16="http://schemas.microsoft.com/office/drawing/2014/main" id="{6C9B522E-131B-43D3-8D81-9B4314367545}"/>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3323" name="Object 12">
            <a:extLst>
              <a:ext uri="{FF2B5EF4-FFF2-40B4-BE49-F238E27FC236}">
                <a16:creationId xmlns:a16="http://schemas.microsoft.com/office/drawing/2014/main" id="{8B0D5399-0C32-46BC-A7AE-11D786BEFCDD}"/>
              </a:ext>
            </a:extLst>
          </p:cNvPr>
          <p:cNvGraphicFramePr>
            <a:graphicFrameLocks noChangeAspect="1"/>
          </p:cNvGraphicFramePr>
          <p:nvPr/>
        </p:nvGraphicFramePr>
        <p:xfrm>
          <a:off x="3779838" y="1231900"/>
          <a:ext cx="2592387" cy="655638"/>
        </p:xfrm>
        <a:graphic>
          <a:graphicData uri="http://schemas.openxmlformats.org/presentationml/2006/ole">
            <mc:AlternateContent xmlns:mc="http://schemas.openxmlformats.org/markup-compatibility/2006">
              <mc:Choice xmlns:v="urn:schemas-microsoft-com:vml" Requires="v">
                <p:oleObj spid="_x0000_s13334" name="Формула" r:id="rId9" imgW="863225" imgH="215806" progId="Equation.3">
                  <p:embed/>
                </p:oleObj>
              </mc:Choice>
              <mc:Fallback>
                <p:oleObj name="Формула" r:id="rId9" imgW="863225" imgH="215806"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79838" y="1231900"/>
                        <a:ext cx="2592387"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24" name="Rectangle 15">
            <a:extLst>
              <a:ext uri="{FF2B5EF4-FFF2-40B4-BE49-F238E27FC236}">
                <a16:creationId xmlns:a16="http://schemas.microsoft.com/office/drawing/2014/main" id="{AC953F8C-A244-4C08-825D-1788BE87B702}"/>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3325" name="Object 14">
            <a:extLst>
              <a:ext uri="{FF2B5EF4-FFF2-40B4-BE49-F238E27FC236}">
                <a16:creationId xmlns:a16="http://schemas.microsoft.com/office/drawing/2014/main" id="{F7D90C8C-DB0B-4120-A79A-0CC36EFBCBF9}"/>
              </a:ext>
            </a:extLst>
          </p:cNvPr>
          <p:cNvGraphicFramePr>
            <a:graphicFrameLocks noChangeAspect="1"/>
          </p:cNvGraphicFramePr>
          <p:nvPr/>
        </p:nvGraphicFramePr>
        <p:xfrm>
          <a:off x="5927725" y="3070225"/>
          <a:ext cx="373063" cy="430213"/>
        </p:xfrm>
        <a:graphic>
          <a:graphicData uri="http://schemas.openxmlformats.org/presentationml/2006/ole">
            <mc:AlternateContent xmlns:mc="http://schemas.openxmlformats.org/markup-compatibility/2006">
              <mc:Choice xmlns:v="urn:schemas-microsoft-com:vml" Requires="v">
                <p:oleObj spid="_x0000_s13335" name="Формула" r:id="rId11" imgW="126835" imgH="139518" progId="Equation.3">
                  <p:embed/>
                </p:oleObj>
              </mc:Choice>
              <mc:Fallback>
                <p:oleObj name="Формула" r:id="rId11" imgW="126835" imgH="139518" progId="Equation.3">
                  <p:embed/>
                  <p:pic>
                    <p:nvPicPr>
                      <p:cNvPr id="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27725" y="3070225"/>
                        <a:ext cx="373063"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26" name="Rectangle 17">
            <a:extLst>
              <a:ext uri="{FF2B5EF4-FFF2-40B4-BE49-F238E27FC236}">
                <a16:creationId xmlns:a16="http://schemas.microsoft.com/office/drawing/2014/main" id="{84049D57-DDAA-4046-92D6-D87FD3B72FC9}"/>
              </a:ext>
            </a:extLst>
          </p:cNvPr>
          <p:cNvSpPr>
            <a:spLocks noChangeArrowheads="1"/>
          </p:cNvSpPr>
          <p:nvPr/>
        </p:nvSpPr>
        <p:spPr bwMode="auto">
          <a:xfrm>
            <a:off x="0" y="335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3327" name="Object 16">
            <a:extLst>
              <a:ext uri="{FF2B5EF4-FFF2-40B4-BE49-F238E27FC236}">
                <a16:creationId xmlns:a16="http://schemas.microsoft.com/office/drawing/2014/main" id="{8C0B5069-0B03-425B-80B8-A625AAC3A746}"/>
              </a:ext>
            </a:extLst>
          </p:cNvPr>
          <p:cNvGraphicFramePr>
            <a:graphicFrameLocks noChangeAspect="1"/>
          </p:cNvGraphicFramePr>
          <p:nvPr/>
        </p:nvGraphicFramePr>
        <p:xfrm>
          <a:off x="3851275" y="3430588"/>
          <a:ext cx="436563" cy="503237"/>
        </p:xfrm>
        <a:graphic>
          <a:graphicData uri="http://schemas.openxmlformats.org/presentationml/2006/ole">
            <mc:AlternateContent xmlns:mc="http://schemas.openxmlformats.org/markup-compatibility/2006">
              <mc:Choice xmlns:v="urn:schemas-microsoft-com:vml" Requires="v">
                <p:oleObj spid="_x0000_s13336" name="Формула" r:id="rId13" imgW="126835" imgH="139518" progId="Equation.3">
                  <p:embed/>
                </p:oleObj>
              </mc:Choice>
              <mc:Fallback>
                <p:oleObj name="Формула" r:id="rId13" imgW="126835" imgH="139518" progId="Equation.3">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51275" y="3430588"/>
                        <a:ext cx="436563"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28" name="Rectangle 19">
            <a:extLst>
              <a:ext uri="{FF2B5EF4-FFF2-40B4-BE49-F238E27FC236}">
                <a16:creationId xmlns:a16="http://schemas.microsoft.com/office/drawing/2014/main" id="{1089A6E0-E21B-4E96-9B07-5EBEA62583CA}"/>
              </a:ext>
            </a:extLst>
          </p:cNvPr>
          <p:cNvSpPr>
            <a:spLocks noChangeArrowheads="1"/>
          </p:cNvSpPr>
          <p:nvPr/>
        </p:nvSpPr>
        <p:spPr bwMode="auto">
          <a:xfrm>
            <a:off x="0" y="333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graphicFrame>
        <p:nvGraphicFramePr>
          <p:cNvPr id="13329" name="Object 18">
            <a:extLst>
              <a:ext uri="{FF2B5EF4-FFF2-40B4-BE49-F238E27FC236}">
                <a16:creationId xmlns:a16="http://schemas.microsoft.com/office/drawing/2014/main" id="{9EE182DD-516D-4113-9779-D40611A54067}"/>
              </a:ext>
            </a:extLst>
          </p:cNvPr>
          <p:cNvGraphicFramePr>
            <a:graphicFrameLocks noChangeAspect="1"/>
          </p:cNvGraphicFramePr>
          <p:nvPr/>
        </p:nvGraphicFramePr>
        <p:xfrm>
          <a:off x="898525" y="4833938"/>
          <a:ext cx="936625" cy="539750"/>
        </p:xfrm>
        <a:graphic>
          <a:graphicData uri="http://schemas.openxmlformats.org/presentationml/2006/ole">
            <mc:AlternateContent xmlns:mc="http://schemas.openxmlformats.org/markup-compatibility/2006">
              <mc:Choice xmlns:v="urn:schemas-microsoft-com:vml" Requires="v">
                <p:oleObj spid="_x0000_s13337" name="Формула" r:id="rId14" imgW="317087" imgH="177569" progId="Equation.3">
                  <p:embed/>
                </p:oleObj>
              </mc:Choice>
              <mc:Fallback>
                <p:oleObj name="Формула" r:id="rId14" imgW="317087" imgH="177569" progId="Equation.3">
                  <p:embed/>
                  <p:pic>
                    <p:nvPicPr>
                      <p:cNvPr id="0" name="Object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98525" y="4833938"/>
                        <a:ext cx="936625"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30" name="Rectangle 21">
            <a:extLst>
              <a:ext uri="{FF2B5EF4-FFF2-40B4-BE49-F238E27FC236}">
                <a16:creationId xmlns:a16="http://schemas.microsoft.com/office/drawing/2014/main" id="{6169ED20-127A-41B5-BBD0-100C675A3B9E}"/>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Tree>
  </p:cSld>
  <p:clrMapOvr>
    <a:masterClrMapping/>
  </p:clrMapOvr>
</p:sld>
</file>

<file path=ppt/theme/theme1.xml><?xml version="1.0" encoding="utf-8"?>
<a:theme xmlns:a="http://schemas.openxmlformats.org/drawingml/2006/main" name="Край">
  <a:themeElements>
    <a:clrScheme name="Край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Край">
      <a:majorFont>
        <a:latin typeface="Garamond"/>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рай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Край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Край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Край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Край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Край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Клен">
  <a:themeElements>
    <a:clrScheme name="Клен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Клен">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лен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Клен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Клен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Клен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Клен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Клен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Клен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Клен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Клен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Edge</Template>
  <TotalTime>1201</TotalTime>
  <Words>972</Words>
  <Application>Microsoft Office PowerPoint</Application>
  <PresentationFormat>Экран (4:3)</PresentationFormat>
  <Paragraphs>134</Paragraphs>
  <Slides>33</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2</vt:i4>
      </vt:variant>
      <vt:variant>
        <vt:lpstr>Внедренные серверы OLE</vt:lpstr>
      </vt:variant>
      <vt:variant>
        <vt:i4>1</vt:i4>
      </vt:variant>
      <vt:variant>
        <vt:lpstr>Заголовки слайдов</vt:lpstr>
      </vt:variant>
      <vt:variant>
        <vt:i4>33</vt:i4>
      </vt:variant>
    </vt:vector>
  </HeadingPairs>
  <TitlesOfParts>
    <vt:vector size="41" baseType="lpstr">
      <vt:lpstr>Arial</vt:lpstr>
      <vt:lpstr>Garamond</vt:lpstr>
      <vt:lpstr>Wingdings</vt:lpstr>
      <vt:lpstr>Calibri</vt:lpstr>
      <vt:lpstr>Times New Roman</vt:lpstr>
      <vt:lpstr>Край</vt:lpstr>
      <vt:lpstr>Клен</vt:lpstr>
      <vt:lpstr>Microsoft Equation 3.0</vt:lpstr>
      <vt:lpstr>Презентация PowerPoint</vt:lpstr>
      <vt:lpstr>Презентация PowerPoint</vt:lpstr>
      <vt:lpstr>Начальное приближение </vt:lpstr>
      <vt:lpstr>Начальное приближение </vt:lpstr>
      <vt:lpstr>Общая постановка задачи:</vt:lpstr>
      <vt:lpstr>Нахождение изолированных корней</vt:lpstr>
      <vt:lpstr>Презентация PowerPoint</vt:lpstr>
      <vt:lpstr>Отделение корней</vt:lpstr>
      <vt:lpstr>Презентация PowerPoint</vt:lpstr>
      <vt:lpstr>Презентация PowerPoint</vt:lpstr>
      <vt:lpstr>Презентация PowerPoint</vt:lpstr>
      <vt:lpstr>Алгоритмы поиска корня нелинейного уравнения</vt:lpstr>
      <vt:lpstr>Метод - деление отрезка пополам</vt:lpstr>
      <vt:lpstr>Метод - деление отрезка пополам</vt:lpstr>
      <vt:lpstr>Метод хорд</vt:lpstr>
      <vt:lpstr>Метод хорд</vt:lpstr>
      <vt:lpstr>Сходимость процесса поиска корня</vt:lpstr>
      <vt:lpstr>Презентация PowerPoint</vt:lpstr>
      <vt:lpstr>Метод хорд Выбор опорной точки</vt:lpstr>
      <vt:lpstr>Метод хорд Выбор опорной точки</vt:lpstr>
      <vt:lpstr>Метод хорд Выбор опорной точки</vt:lpstr>
      <vt:lpstr>Метод касательных</vt:lpstr>
      <vt:lpstr>Презентация PowerPoint</vt:lpstr>
      <vt:lpstr>Презентация PowerPoint</vt:lpstr>
      <vt:lpstr>Метод касательных</vt:lpstr>
      <vt:lpstr>Метод секущих</vt:lpstr>
      <vt:lpstr>Метод итераций.</vt:lpstr>
      <vt:lpstr>Презентация PowerPoint</vt:lpstr>
      <vt:lpstr>Итерационный метод</vt:lpstr>
      <vt:lpstr>Итерационный метод</vt:lpstr>
      <vt:lpstr>Итерационный метод</vt:lpstr>
      <vt:lpstr>Выбор функции </vt:lpstr>
      <vt:lpstr>Презентация PowerPoint</vt:lpstr>
    </vt:vector>
  </TitlesOfParts>
  <Company>Nogroup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Nobody</dc:creator>
  <cp:lastModifiedBy>Игорь Кунов</cp:lastModifiedBy>
  <cp:revision>24</cp:revision>
  <dcterms:created xsi:type="dcterms:W3CDTF">1999-12-31T21:34:21Z</dcterms:created>
  <dcterms:modified xsi:type="dcterms:W3CDTF">2020-03-22T08:28:36Z</dcterms:modified>
</cp:coreProperties>
</file>