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 id="2147483651" r:id="rId2"/>
  </p:sldMasterIdLst>
  <p:sldIdLst>
    <p:sldId id="291" r:id="rId3"/>
    <p:sldId id="292" r:id="rId4"/>
    <p:sldId id="293" r:id="rId5"/>
    <p:sldId id="294" r:id="rId6"/>
    <p:sldId id="281" r:id="rId7"/>
    <p:sldId id="284" r:id="rId8"/>
    <p:sldId id="282" r:id="rId9"/>
    <p:sldId id="262" r:id="rId10"/>
    <p:sldId id="285" r:id="rId11"/>
    <p:sldId id="295" r:id="rId12"/>
    <p:sldId id="274" r:id="rId13"/>
    <p:sldId id="263" r:id="rId14"/>
    <p:sldId id="286" r:id="rId15"/>
    <p:sldId id="264" r:id="rId16"/>
    <p:sldId id="287" r:id="rId17"/>
    <p:sldId id="265" r:id="rId18"/>
    <p:sldId id="288" r:id="rId19"/>
    <p:sldId id="289" r:id="rId20"/>
    <p:sldId id="267" r:id="rId21"/>
    <p:sldId id="277" r:id="rId22"/>
    <p:sldId id="275" r:id="rId23"/>
    <p:sldId id="296" r:id="rId24"/>
    <p:sldId id="297" r:id="rId25"/>
    <p:sldId id="298" r:id="rId26"/>
    <p:sldId id="269" r:id="rId27"/>
    <p:sldId id="270" r:id="rId28"/>
    <p:sldId id="310" r:id="rId29"/>
    <p:sldId id="311" r:id="rId30"/>
    <p:sldId id="299" r:id="rId31"/>
    <p:sldId id="302" r:id="rId32"/>
    <p:sldId id="303" r:id="rId33"/>
    <p:sldId id="309" r:id="rId34"/>
    <p:sldId id="304" r:id="rId35"/>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3366CC"/>
    <a:srgbClr val="00FF00"/>
    <a:srgbClr val="99CC00"/>
    <a:srgbClr val="FF99FF"/>
    <a:srgbClr val="10A5E8"/>
    <a:srgbClr val="008080"/>
    <a:srgbClr val="99FF66"/>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1498" y="53"/>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10.vml.rels><?xml version="1.0" encoding="UTF-8" standalone="yes"?>
<Relationships xmlns="http://schemas.openxmlformats.org/package/2006/relationships"><Relationship Id="rId3" Type="http://schemas.openxmlformats.org/officeDocument/2006/relationships/image" Target="../media/image28.wmf"/><Relationship Id="rId2" Type="http://schemas.openxmlformats.org/officeDocument/2006/relationships/image" Target="../media/image25.wmf"/><Relationship Id="rId1" Type="http://schemas.openxmlformats.org/officeDocument/2006/relationships/image" Target="../media/image27.wmf"/><Relationship Id="rId4" Type="http://schemas.openxmlformats.org/officeDocument/2006/relationships/image" Target="../media/image29.wmf"/></Relationships>
</file>

<file path=ppt/drawings/_rels/vmlDrawing11.vml.rels><?xml version="1.0" encoding="UTF-8" standalone="yes"?>
<Relationships xmlns="http://schemas.openxmlformats.org/package/2006/relationships"><Relationship Id="rId8" Type="http://schemas.openxmlformats.org/officeDocument/2006/relationships/image" Target="../media/image35.wmf"/><Relationship Id="rId3" Type="http://schemas.openxmlformats.org/officeDocument/2006/relationships/image" Target="../media/image30.wmf"/><Relationship Id="rId7" Type="http://schemas.openxmlformats.org/officeDocument/2006/relationships/image" Target="../media/image34.wmf"/><Relationship Id="rId2" Type="http://schemas.openxmlformats.org/officeDocument/2006/relationships/image" Target="../media/image18.wmf"/><Relationship Id="rId1" Type="http://schemas.openxmlformats.org/officeDocument/2006/relationships/image" Target="../media/image17.wmf"/><Relationship Id="rId6" Type="http://schemas.openxmlformats.org/officeDocument/2006/relationships/image" Target="../media/image33.wmf"/><Relationship Id="rId5" Type="http://schemas.openxmlformats.org/officeDocument/2006/relationships/image" Target="../media/image32.wmf"/><Relationship Id="rId4" Type="http://schemas.openxmlformats.org/officeDocument/2006/relationships/image" Target="../media/image31.wmf"/><Relationship Id="rId9" Type="http://schemas.openxmlformats.org/officeDocument/2006/relationships/image" Target="../media/image36.wmf"/></Relationships>
</file>

<file path=ppt/drawings/_rels/vmlDrawing12.vml.rels><?xml version="1.0" encoding="UTF-8" standalone="yes"?>
<Relationships xmlns="http://schemas.openxmlformats.org/package/2006/relationships"><Relationship Id="rId3" Type="http://schemas.openxmlformats.org/officeDocument/2006/relationships/image" Target="../media/image39.wmf"/><Relationship Id="rId2" Type="http://schemas.openxmlformats.org/officeDocument/2006/relationships/image" Target="../media/image38.wmf"/><Relationship Id="rId1" Type="http://schemas.openxmlformats.org/officeDocument/2006/relationships/image" Target="../media/image37.wmf"/><Relationship Id="rId4" Type="http://schemas.openxmlformats.org/officeDocument/2006/relationships/image" Target="../media/image40.wmf"/></Relationships>
</file>

<file path=ppt/drawings/_rels/vmlDrawing13.vml.rels><?xml version="1.0" encoding="UTF-8" standalone="yes"?>
<Relationships xmlns="http://schemas.openxmlformats.org/package/2006/relationships"><Relationship Id="rId8" Type="http://schemas.openxmlformats.org/officeDocument/2006/relationships/image" Target="../media/image19.wmf"/><Relationship Id="rId13" Type="http://schemas.openxmlformats.org/officeDocument/2006/relationships/image" Target="../media/image48.wmf"/><Relationship Id="rId3" Type="http://schemas.openxmlformats.org/officeDocument/2006/relationships/image" Target="../media/image43.wmf"/><Relationship Id="rId7" Type="http://schemas.openxmlformats.org/officeDocument/2006/relationships/image" Target="../media/image18.wmf"/><Relationship Id="rId12" Type="http://schemas.openxmlformats.org/officeDocument/2006/relationships/image" Target="../media/image47.wmf"/><Relationship Id="rId2" Type="http://schemas.openxmlformats.org/officeDocument/2006/relationships/image" Target="../media/image42.wmf"/><Relationship Id="rId1" Type="http://schemas.openxmlformats.org/officeDocument/2006/relationships/image" Target="../media/image41.wmf"/><Relationship Id="rId6" Type="http://schemas.openxmlformats.org/officeDocument/2006/relationships/image" Target="../media/image17.wmf"/><Relationship Id="rId11" Type="http://schemas.openxmlformats.org/officeDocument/2006/relationships/image" Target="../media/image46.wmf"/><Relationship Id="rId5" Type="http://schemas.openxmlformats.org/officeDocument/2006/relationships/image" Target="../media/image33.wmf"/><Relationship Id="rId10" Type="http://schemas.openxmlformats.org/officeDocument/2006/relationships/image" Target="../media/image45.wmf"/><Relationship Id="rId4" Type="http://schemas.openxmlformats.org/officeDocument/2006/relationships/image" Target="../media/image11.wmf"/><Relationship Id="rId9" Type="http://schemas.openxmlformats.org/officeDocument/2006/relationships/image" Target="../media/image44.wmf"/></Relationships>
</file>

<file path=ppt/drawings/_rels/vmlDrawing14.vml.rels><?xml version="1.0" encoding="UTF-8" standalone="yes"?>
<Relationships xmlns="http://schemas.openxmlformats.org/package/2006/relationships"><Relationship Id="rId3" Type="http://schemas.openxmlformats.org/officeDocument/2006/relationships/image" Target="../media/image37.wmf"/><Relationship Id="rId2" Type="http://schemas.openxmlformats.org/officeDocument/2006/relationships/image" Target="../media/image12.wmf"/><Relationship Id="rId1" Type="http://schemas.openxmlformats.org/officeDocument/2006/relationships/image" Target="../media/image25.wmf"/><Relationship Id="rId5" Type="http://schemas.openxmlformats.org/officeDocument/2006/relationships/image" Target="../media/image49.wmf"/><Relationship Id="rId4" Type="http://schemas.openxmlformats.org/officeDocument/2006/relationships/image" Target="../media/image1.wmf"/></Relationships>
</file>

<file path=ppt/drawings/_rels/vmlDrawing15.vml.rels><?xml version="1.0" encoding="UTF-8" standalone="yes"?>
<Relationships xmlns="http://schemas.openxmlformats.org/package/2006/relationships"><Relationship Id="rId3" Type="http://schemas.openxmlformats.org/officeDocument/2006/relationships/image" Target="../media/image52.wmf"/><Relationship Id="rId2" Type="http://schemas.openxmlformats.org/officeDocument/2006/relationships/image" Target="../media/image51.wmf"/><Relationship Id="rId1" Type="http://schemas.openxmlformats.org/officeDocument/2006/relationships/image" Target="../media/image50.wmf"/></Relationships>
</file>

<file path=ppt/drawings/_rels/vmlDrawing16.vml.rels><?xml version="1.0" encoding="UTF-8" standalone="yes"?>
<Relationships xmlns="http://schemas.openxmlformats.org/package/2006/relationships"><Relationship Id="rId8" Type="http://schemas.openxmlformats.org/officeDocument/2006/relationships/image" Target="../media/image45.wmf"/><Relationship Id="rId3" Type="http://schemas.openxmlformats.org/officeDocument/2006/relationships/image" Target="../media/image33.wmf"/><Relationship Id="rId7" Type="http://schemas.openxmlformats.org/officeDocument/2006/relationships/image" Target="../media/image44.wmf"/><Relationship Id="rId2" Type="http://schemas.openxmlformats.org/officeDocument/2006/relationships/image" Target="../media/image11.wmf"/><Relationship Id="rId1" Type="http://schemas.openxmlformats.org/officeDocument/2006/relationships/image" Target="../media/image41.wmf"/><Relationship Id="rId6" Type="http://schemas.openxmlformats.org/officeDocument/2006/relationships/image" Target="../media/image19.wmf"/><Relationship Id="rId5" Type="http://schemas.openxmlformats.org/officeDocument/2006/relationships/image" Target="../media/image18.wmf"/><Relationship Id="rId4" Type="http://schemas.openxmlformats.org/officeDocument/2006/relationships/image" Target="../media/image17.wmf"/><Relationship Id="rId9" Type="http://schemas.openxmlformats.org/officeDocument/2006/relationships/image" Target="../media/image48.wmf"/></Relationships>
</file>

<file path=ppt/drawings/_rels/vmlDrawing17.vml.rels><?xml version="1.0" encoding="UTF-8" standalone="yes"?>
<Relationships xmlns="http://schemas.openxmlformats.org/package/2006/relationships"><Relationship Id="rId8" Type="http://schemas.openxmlformats.org/officeDocument/2006/relationships/image" Target="../media/image45.wmf"/><Relationship Id="rId3" Type="http://schemas.openxmlformats.org/officeDocument/2006/relationships/image" Target="../media/image33.wmf"/><Relationship Id="rId7" Type="http://schemas.openxmlformats.org/officeDocument/2006/relationships/image" Target="../media/image44.wmf"/><Relationship Id="rId2" Type="http://schemas.openxmlformats.org/officeDocument/2006/relationships/image" Target="../media/image11.wmf"/><Relationship Id="rId1" Type="http://schemas.openxmlformats.org/officeDocument/2006/relationships/image" Target="../media/image41.wmf"/><Relationship Id="rId6" Type="http://schemas.openxmlformats.org/officeDocument/2006/relationships/image" Target="../media/image19.wmf"/><Relationship Id="rId5" Type="http://schemas.openxmlformats.org/officeDocument/2006/relationships/image" Target="../media/image18.wmf"/><Relationship Id="rId4" Type="http://schemas.openxmlformats.org/officeDocument/2006/relationships/image" Target="../media/image17.wmf"/><Relationship Id="rId9" Type="http://schemas.openxmlformats.org/officeDocument/2006/relationships/image" Target="../media/image48.wmf"/></Relationships>
</file>

<file path=ppt/drawings/_rels/vmlDrawing18.vml.rels><?xml version="1.0" encoding="UTF-8" standalone="yes"?>
<Relationships xmlns="http://schemas.openxmlformats.org/package/2006/relationships"><Relationship Id="rId3" Type="http://schemas.openxmlformats.org/officeDocument/2006/relationships/image" Target="../media/image55.wmf"/><Relationship Id="rId2" Type="http://schemas.openxmlformats.org/officeDocument/2006/relationships/image" Target="../media/image54.wmf"/><Relationship Id="rId1" Type="http://schemas.openxmlformats.org/officeDocument/2006/relationships/image" Target="../media/image53.wmf"/><Relationship Id="rId4" Type="http://schemas.openxmlformats.org/officeDocument/2006/relationships/image" Target="../media/image56.wmf"/></Relationships>
</file>

<file path=ppt/drawings/_rels/vmlDrawing19.v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image" Target="../media/image25.wmf"/><Relationship Id="rId1" Type="http://schemas.openxmlformats.org/officeDocument/2006/relationships/image" Target="../media/image12.wmf"/><Relationship Id="rId6" Type="http://schemas.openxmlformats.org/officeDocument/2006/relationships/image" Target="../media/image8.wmf"/><Relationship Id="rId5" Type="http://schemas.openxmlformats.org/officeDocument/2006/relationships/image" Target="../media/image1.wmf"/><Relationship Id="rId4" Type="http://schemas.openxmlformats.org/officeDocument/2006/relationships/image" Target="../media/image10.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3.wmf"/><Relationship Id="rId1" Type="http://schemas.openxmlformats.org/officeDocument/2006/relationships/image" Target="../media/image2.wmf"/><Relationship Id="rId6" Type="http://schemas.openxmlformats.org/officeDocument/2006/relationships/image" Target="../media/image7.wmf"/><Relationship Id="rId5" Type="http://schemas.openxmlformats.org/officeDocument/2006/relationships/image" Target="../media/image6.wmf"/><Relationship Id="rId4" Type="http://schemas.openxmlformats.org/officeDocument/2006/relationships/image" Target="../media/image5.wmf"/></Relationships>
</file>

<file path=ppt/drawings/_rels/vmlDrawing20.vml.rels><?xml version="1.0" encoding="UTF-8" standalone="yes"?>
<Relationships xmlns="http://schemas.openxmlformats.org/package/2006/relationships"><Relationship Id="rId3" Type="http://schemas.openxmlformats.org/officeDocument/2006/relationships/image" Target="../media/image58.wmf"/><Relationship Id="rId2" Type="http://schemas.openxmlformats.org/officeDocument/2006/relationships/image" Target="../media/image12.wmf"/><Relationship Id="rId1" Type="http://schemas.openxmlformats.org/officeDocument/2006/relationships/image" Target="../media/image57.wmf"/></Relationships>
</file>

<file path=ppt/drawings/_rels/vmlDrawing21.vml.rels><?xml version="1.0" encoding="UTF-8" standalone="yes"?>
<Relationships xmlns="http://schemas.openxmlformats.org/package/2006/relationships"><Relationship Id="rId3" Type="http://schemas.openxmlformats.org/officeDocument/2006/relationships/image" Target="../media/image60.wmf"/><Relationship Id="rId2" Type="http://schemas.openxmlformats.org/officeDocument/2006/relationships/image" Target="../media/image59.wmf"/><Relationship Id="rId1" Type="http://schemas.openxmlformats.org/officeDocument/2006/relationships/image" Target="../media/image9.wmf"/><Relationship Id="rId4" Type="http://schemas.openxmlformats.org/officeDocument/2006/relationships/image" Target="../media/image61.wmf"/></Relationships>
</file>

<file path=ppt/drawings/_rels/vmlDrawing22.vml.rels><?xml version="1.0" encoding="UTF-8" standalone="yes"?>
<Relationships xmlns="http://schemas.openxmlformats.org/package/2006/relationships"><Relationship Id="rId8" Type="http://schemas.openxmlformats.org/officeDocument/2006/relationships/image" Target="../media/image43.wmf"/><Relationship Id="rId3" Type="http://schemas.openxmlformats.org/officeDocument/2006/relationships/image" Target="../media/image17.wmf"/><Relationship Id="rId7" Type="http://schemas.openxmlformats.org/officeDocument/2006/relationships/image" Target="../media/image42.wmf"/><Relationship Id="rId12" Type="http://schemas.openxmlformats.org/officeDocument/2006/relationships/image" Target="../media/image64.wmf"/><Relationship Id="rId2" Type="http://schemas.openxmlformats.org/officeDocument/2006/relationships/image" Target="../media/image33.wmf"/><Relationship Id="rId1" Type="http://schemas.openxmlformats.org/officeDocument/2006/relationships/image" Target="../media/image19.wmf"/><Relationship Id="rId6" Type="http://schemas.openxmlformats.org/officeDocument/2006/relationships/image" Target="../media/image41.wmf"/><Relationship Id="rId11" Type="http://schemas.openxmlformats.org/officeDocument/2006/relationships/image" Target="../media/image63.wmf"/><Relationship Id="rId5" Type="http://schemas.openxmlformats.org/officeDocument/2006/relationships/image" Target="../media/image11.wmf"/><Relationship Id="rId10" Type="http://schemas.openxmlformats.org/officeDocument/2006/relationships/image" Target="../media/image62.wmf"/><Relationship Id="rId4" Type="http://schemas.openxmlformats.org/officeDocument/2006/relationships/image" Target="../media/image18.wmf"/><Relationship Id="rId9" Type="http://schemas.openxmlformats.org/officeDocument/2006/relationships/image" Target="../media/image44.wmf"/></Relationships>
</file>

<file path=ppt/drawings/_rels/vmlDrawing23.vml.rels><?xml version="1.0" encoding="UTF-8" standalone="yes"?>
<Relationships xmlns="http://schemas.openxmlformats.org/package/2006/relationships"><Relationship Id="rId8" Type="http://schemas.openxmlformats.org/officeDocument/2006/relationships/image" Target="../media/image43.wmf"/><Relationship Id="rId3" Type="http://schemas.openxmlformats.org/officeDocument/2006/relationships/image" Target="../media/image17.wmf"/><Relationship Id="rId7" Type="http://schemas.openxmlformats.org/officeDocument/2006/relationships/image" Target="../media/image42.wmf"/><Relationship Id="rId12" Type="http://schemas.openxmlformats.org/officeDocument/2006/relationships/image" Target="../media/image64.wmf"/><Relationship Id="rId2" Type="http://schemas.openxmlformats.org/officeDocument/2006/relationships/image" Target="../media/image33.wmf"/><Relationship Id="rId1" Type="http://schemas.openxmlformats.org/officeDocument/2006/relationships/image" Target="../media/image19.wmf"/><Relationship Id="rId6" Type="http://schemas.openxmlformats.org/officeDocument/2006/relationships/image" Target="../media/image41.wmf"/><Relationship Id="rId11" Type="http://schemas.openxmlformats.org/officeDocument/2006/relationships/image" Target="../media/image66.wmf"/><Relationship Id="rId5" Type="http://schemas.openxmlformats.org/officeDocument/2006/relationships/image" Target="../media/image11.wmf"/><Relationship Id="rId10" Type="http://schemas.openxmlformats.org/officeDocument/2006/relationships/image" Target="../media/image65.wmf"/><Relationship Id="rId4" Type="http://schemas.openxmlformats.org/officeDocument/2006/relationships/image" Target="../media/image18.wmf"/><Relationship Id="rId9" Type="http://schemas.openxmlformats.org/officeDocument/2006/relationships/image" Target="../media/image44.wmf"/></Relationships>
</file>

<file path=ppt/drawings/_rels/vmlDrawing24.vml.rels><?xml version="1.0" encoding="UTF-8" standalone="yes"?>
<Relationships xmlns="http://schemas.openxmlformats.org/package/2006/relationships"><Relationship Id="rId3" Type="http://schemas.openxmlformats.org/officeDocument/2006/relationships/image" Target="../media/image67.wmf"/><Relationship Id="rId2" Type="http://schemas.openxmlformats.org/officeDocument/2006/relationships/image" Target="../media/image12.wmf"/><Relationship Id="rId1" Type="http://schemas.openxmlformats.org/officeDocument/2006/relationships/image" Target="../media/image1.wmf"/><Relationship Id="rId6" Type="http://schemas.openxmlformats.org/officeDocument/2006/relationships/image" Target="../media/image70.wmf"/><Relationship Id="rId5" Type="http://schemas.openxmlformats.org/officeDocument/2006/relationships/image" Target="../media/image69.wmf"/><Relationship Id="rId4" Type="http://schemas.openxmlformats.org/officeDocument/2006/relationships/image" Target="../media/image68.wmf"/></Relationships>
</file>

<file path=ppt/drawings/_rels/vmlDrawing25.vml.rels><?xml version="1.0" encoding="UTF-8" standalone="yes"?>
<Relationships xmlns="http://schemas.openxmlformats.org/package/2006/relationships"><Relationship Id="rId3" Type="http://schemas.openxmlformats.org/officeDocument/2006/relationships/image" Target="../media/image72.wmf"/><Relationship Id="rId2" Type="http://schemas.openxmlformats.org/officeDocument/2006/relationships/image" Target="../media/image71.wmf"/><Relationship Id="rId1" Type="http://schemas.openxmlformats.org/officeDocument/2006/relationships/image" Target="../media/image41.wmf"/><Relationship Id="rId6" Type="http://schemas.openxmlformats.org/officeDocument/2006/relationships/image" Target="../media/image75.wmf"/><Relationship Id="rId5" Type="http://schemas.openxmlformats.org/officeDocument/2006/relationships/image" Target="../media/image74.wmf"/><Relationship Id="rId4" Type="http://schemas.openxmlformats.org/officeDocument/2006/relationships/image" Target="../media/image73.wmf"/></Relationships>
</file>

<file path=ppt/drawings/_rels/vmlDrawing26.vml.rels><?xml version="1.0" encoding="UTF-8" standalone="yes"?>
<Relationships xmlns="http://schemas.openxmlformats.org/package/2006/relationships"><Relationship Id="rId8" Type="http://schemas.openxmlformats.org/officeDocument/2006/relationships/image" Target="../media/image79.wmf"/><Relationship Id="rId13" Type="http://schemas.openxmlformats.org/officeDocument/2006/relationships/image" Target="../media/image84.wmf"/><Relationship Id="rId3" Type="http://schemas.openxmlformats.org/officeDocument/2006/relationships/image" Target="../media/image41.wmf"/><Relationship Id="rId7" Type="http://schemas.openxmlformats.org/officeDocument/2006/relationships/image" Target="../media/image78.wmf"/><Relationship Id="rId12" Type="http://schemas.openxmlformats.org/officeDocument/2006/relationships/image" Target="../media/image83.wmf"/><Relationship Id="rId2" Type="http://schemas.openxmlformats.org/officeDocument/2006/relationships/image" Target="../media/image19.wmf"/><Relationship Id="rId16" Type="http://schemas.openxmlformats.org/officeDocument/2006/relationships/image" Target="../media/image87.emf"/><Relationship Id="rId1" Type="http://schemas.openxmlformats.org/officeDocument/2006/relationships/image" Target="../media/image76.wmf"/><Relationship Id="rId6" Type="http://schemas.openxmlformats.org/officeDocument/2006/relationships/image" Target="../media/image77.wmf"/><Relationship Id="rId11" Type="http://schemas.openxmlformats.org/officeDocument/2006/relationships/image" Target="../media/image82.wmf"/><Relationship Id="rId5" Type="http://schemas.openxmlformats.org/officeDocument/2006/relationships/image" Target="../media/image43.wmf"/><Relationship Id="rId15" Type="http://schemas.openxmlformats.org/officeDocument/2006/relationships/image" Target="../media/image86.wmf"/><Relationship Id="rId10" Type="http://schemas.openxmlformats.org/officeDocument/2006/relationships/image" Target="../media/image81.wmf"/><Relationship Id="rId4" Type="http://schemas.openxmlformats.org/officeDocument/2006/relationships/image" Target="../media/image42.wmf"/><Relationship Id="rId9" Type="http://schemas.openxmlformats.org/officeDocument/2006/relationships/image" Target="../media/image80.wmf"/><Relationship Id="rId14" Type="http://schemas.openxmlformats.org/officeDocument/2006/relationships/image" Target="../media/image85.wmf"/></Relationships>
</file>

<file path=ppt/drawings/_rels/vmlDrawing27.vml.rels><?xml version="1.0" encoding="UTF-8" standalone="yes"?>
<Relationships xmlns="http://schemas.openxmlformats.org/package/2006/relationships"><Relationship Id="rId8" Type="http://schemas.openxmlformats.org/officeDocument/2006/relationships/image" Target="../media/image79.wmf"/><Relationship Id="rId13" Type="http://schemas.openxmlformats.org/officeDocument/2006/relationships/image" Target="../media/image84.wmf"/><Relationship Id="rId3" Type="http://schemas.openxmlformats.org/officeDocument/2006/relationships/image" Target="../media/image41.wmf"/><Relationship Id="rId7" Type="http://schemas.openxmlformats.org/officeDocument/2006/relationships/image" Target="../media/image78.wmf"/><Relationship Id="rId12" Type="http://schemas.openxmlformats.org/officeDocument/2006/relationships/image" Target="../media/image83.wmf"/><Relationship Id="rId17" Type="http://schemas.openxmlformats.org/officeDocument/2006/relationships/image" Target="../media/image89.emf"/><Relationship Id="rId2" Type="http://schemas.openxmlformats.org/officeDocument/2006/relationships/image" Target="../media/image19.wmf"/><Relationship Id="rId16" Type="http://schemas.openxmlformats.org/officeDocument/2006/relationships/image" Target="../media/image88.wmf"/><Relationship Id="rId1" Type="http://schemas.openxmlformats.org/officeDocument/2006/relationships/image" Target="../media/image76.wmf"/><Relationship Id="rId6" Type="http://schemas.openxmlformats.org/officeDocument/2006/relationships/image" Target="../media/image77.wmf"/><Relationship Id="rId11" Type="http://schemas.openxmlformats.org/officeDocument/2006/relationships/image" Target="../media/image82.wmf"/><Relationship Id="rId5" Type="http://schemas.openxmlformats.org/officeDocument/2006/relationships/image" Target="../media/image43.wmf"/><Relationship Id="rId15" Type="http://schemas.openxmlformats.org/officeDocument/2006/relationships/image" Target="../media/image86.wmf"/><Relationship Id="rId10" Type="http://schemas.openxmlformats.org/officeDocument/2006/relationships/image" Target="../media/image81.wmf"/><Relationship Id="rId4" Type="http://schemas.openxmlformats.org/officeDocument/2006/relationships/image" Target="../media/image42.wmf"/><Relationship Id="rId9" Type="http://schemas.openxmlformats.org/officeDocument/2006/relationships/image" Target="../media/image80.wmf"/><Relationship Id="rId14" Type="http://schemas.openxmlformats.org/officeDocument/2006/relationships/image" Target="../media/image85.wmf"/></Relationships>
</file>

<file path=ppt/drawings/_rels/vmlDrawing28.vml.rels><?xml version="1.0" encoding="UTF-8" standalone="yes"?>
<Relationships xmlns="http://schemas.openxmlformats.org/package/2006/relationships"><Relationship Id="rId8" Type="http://schemas.openxmlformats.org/officeDocument/2006/relationships/image" Target="../media/image79.wmf"/><Relationship Id="rId13" Type="http://schemas.openxmlformats.org/officeDocument/2006/relationships/image" Target="../media/image84.wmf"/><Relationship Id="rId3" Type="http://schemas.openxmlformats.org/officeDocument/2006/relationships/image" Target="../media/image41.wmf"/><Relationship Id="rId7" Type="http://schemas.openxmlformats.org/officeDocument/2006/relationships/image" Target="../media/image78.wmf"/><Relationship Id="rId12" Type="http://schemas.openxmlformats.org/officeDocument/2006/relationships/image" Target="../media/image83.wmf"/><Relationship Id="rId2" Type="http://schemas.openxmlformats.org/officeDocument/2006/relationships/image" Target="../media/image19.wmf"/><Relationship Id="rId16" Type="http://schemas.openxmlformats.org/officeDocument/2006/relationships/image" Target="../media/image90.emf"/><Relationship Id="rId1" Type="http://schemas.openxmlformats.org/officeDocument/2006/relationships/image" Target="../media/image76.wmf"/><Relationship Id="rId6" Type="http://schemas.openxmlformats.org/officeDocument/2006/relationships/image" Target="../media/image77.wmf"/><Relationship Id="rId11" Type="http://schemas.openxmlformats.org/officeDocument/2006/relationships/image" Target="../media/image82.wmf"/><Relationship Id="rId5" Type="http://schemas.openxmlformats.org/officeDocument/2006/relationships/image" Target="../media/image43.wmf"/><Relationship Id="rId15" Type="http://schemas.openxmlformats.org/officeDocument/2006/relationships/image" Target="../media/image86.wmf"/><Relationship Id="rId10" Type="http://schemas.openxmlformats.org/officeDocument/2006/relationships/image" Target="../media/image81.wmf"/><Relationship Id="rId4" Type="http://schemas.openxmlformats.org/officeDocument/2006/relationships/image" Target="../media/image42.wmf"/><Relationship Id="rId9" Type="http://schemas.openxmlformats.org/officeDocument/2006/relationships/image" Target="../media/image80.wmf"/><Relationship Id="rId14" Type="http://schemas.openxmlformats.org/officeDocument/2006/relationships/image" Target="../media/image85.wmf"/></Relationships>
</file>

<file path=ppt/drawings/_rels/vmlDrawing29.vml.rels><?xml version="1.0" encoding="UTF-8" standalone="yes"?>
<Relationships xmlns="http://schemas.openxmlformats.org/package/2006/relationships"><Relationship Id="rId3" Type="http://schemas.openxmlformats.org/officeDocument/2006/relationships/image" Target="../media/image93.wmf"/><Relationship Id="rId2" Type="http://schemas.openxmlformats.org/officeDocument/2006/relationships/image" Target="../media/image92.wmf"/><Relationship Id="rId1" Type="http://schemas.openxmlformats.org/officeDocument/2006/relationships/image" Target="../media/image91.emf"/><Relationship Id="rId6" Type="http://schemas.openxmlformats.org/officeDocument/2006/relationships/image" Target="../media/image96.wmf"/><Relationship Id="rId5" Type="http://schemas.openxmlformats.org/officeDocument/2006/relationships/image" Target="../media/image95.wmf"/><Relationship Id="rId4" Type="http://schemas.openxmlformats.org/officeDocument/2006/relationships/image" Target="../media/image94.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3.wmf"/><Relationship Id="rId1" Type="http://schemas.openxmlformats.org/officeDocument/2006/relationships/image" Target="../media/image2.wmf"/><Relationship Id="rId6" Type="http://schemas.openxmlformats.org/officeDocument/2006/relationships/image" Target="../media/image7.wmf"/><Relationship Id="rId5" Type="http://schemas.openxmlformats.org/officeDocument/2006/relationships/image" Target="../media/image6.wmf"/><Relationship Id="rId4" Type="http://schemas.openxmlformats.org/officeDocument/2006/relationships/image" Target="../media/image5.wmf"/></Relationships>
</file>

<file path=ppt/drawings/_rels/vmlDrawing30.vml.rels><?xml version="1.0" encoding="UTF-8" standalone="yes"?>
<Relationships xmlns="http://schemas.openxmlformats.org/package/2006/relationships"><Relationship Id="rId3" Type="http://schemas.openxmlformats.org/officeDocument/2006/relationships/image" Target="../media/image99.wmf"/><Relationship Id="rId2" Type="http://schemas.openxmlformats.org/officeDocument/2006/relationships/image" Target="../media/image98.wmf"/><Relationship Id="rId1" Type="http://schemas.openxmlformats.org/officeDocument/2006/relationships/image" Target="../media/image97.wmf"/><Relationship Id="rId5" Type="http://schemas.openxmlformats.org/officeDocument/2006/relationships/image" Target="../media/image101.wmf"/><Relationship Id="rId4" Type="http://schemas.openxmlformats.org/officeDocument/2006/relationships/image" Target="../media/image100.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image" Target="../media/image9.wmf"/><Relationship Id="rId1" Type="http://schemas.openxmlformats.org/officeDocument/2006/relationships/image" Target="../media/image8.wmf"/><Relationship Id="rId5" Type="http://schemas.openxmlformats.org/officeDocument/2006/relationships/image" Target="../media/image12.wmf"/><Relationship Id="rId4" Type="http://schemas.openxmlformats.org/officeDocument/2006/relationships/image" Target="../media/image11.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6.vml.rels><?xml version="1.0" encoding="UTF-8" standalone="yes"?>
<Relationships xmlns="http://schemas.openxmlformats.org/package/2006/relationships"><Relationship Id="rId8" Type="http://schemas.openxmlformats.org/officeDocument/2006/relationships/image" Target="../media/image16.wmf"/><Relationship Id="rId3" Type="http://schemas.openxmlformats.org/officeDocument/2006/relationships/image" Target="../media/image13.wmf"/><Relationship Id="rId7" Type="http://schemas.openxmlformats.org/officeDocument/2006/relationships/image" Target="../media/image11.wmf"/><Relationship Id="rId2" Type="http://schemas.openxmlformats.org/officeDocument/2006/relationships/image" Target="../media/image12.wmf"/><Relationship Id="rId1" Type="http://schemas.openxmlformats.org/officeDocument/2006/relationships/image" Target="../media/image1.wmf"/><Relationship Id="rId6" Type="http://schemas.openxmlformats.org/officeDocument/2006/relationships/image" Target="../media/image15.wmf"/><Relationship Id="rId5" Type="http://schemas.openxmlformats.org/officeDocument/2006/relationships/image" Target="../media/image14.wmf"/><Relationship Id="rId4" Type="http://schemas.openxmlformats.org/officeDocument/2006/relationships/image" Target="../media/image9.w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17.wmf"/><Relationship Id="rId2" Type="http://schemas.openxmlformats.org/officeDocument/2006/relationships/image" Target="../media/image9.wmf"/><Relationship Id="rId1" Type="http://schemas.openxmlformats.org/officeDocument/2006/relationships/image" Target="../media/image12.wmf"/><Relationship Id="rId5" Type="http://schemas.openxmlformats.org/officeDocument/2006/relationships/image" Target="../media/image19.wmf"/><Relationship Id="rId4" Type="http://schemas.openxmlformats.org/officeDocument/2006/relationships/image" Target="../media/image18.wmf"/></Relationships>
</file>

<file path=ppt/drawings/_rels/vmlDrawing8.vml.rels><?xml version="1.0" encoding="UTF-8" standalone="yes"?>
<Relationships xmlns="http://schemas.openxmlformats.org/package/2006/relationships"><Relationship Id="rId3" Type="http://schemas.openxmlformats.org/officeDocument/2006/relationships/image" Target="../media/image21.wmf"/><Relationship Id="rId2" Type="http://schemas.openxmlformats.org/officeDocument/2006/relationships/image" Target="../media/image20.wmf"/><Relationship Id="rId1" Type="http://schemas.openxmlformats.org/officeDocument/2006/relationships/image" Target="../media/image8.wmf"/><Relationship Id="rId6" Type="http://schemas.openxmlformats.org/officeDocument/2006/relationships/image" Target="../media/image24.wmf"/><Relationship Id="rId5" Type="http://schemas.openxmlformats.org/officeDocument/2006/relationships/image" Target="../media/image23.wmf"/><Relationship Id="rId4" Type="http://schemas.openxmlformats.org/officeDocument/2006/relationships/image" Target="../media/image22.wmf"/></Relationships>
</file>

<file path=ppt/drawings/_rels/vmlDrawing9.vml.rels><?xml version="1.0" encoding="UTF-8" standalone="yes"?>
<Relationships xmlns="http://schemas.openxmlformats.org/package/2006/relationships"><Relationship Id="rId2" Type="http://schemas.openxmlformats.org/officeDocument/2006/relationships/image" Target="../media/image26.wmf"/><Relationship Id="rId1" Type="http://schemas.openxmlformats.org/officeDocument/2006/relationships/image" Target="../media/image25.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4" name="Freeform 7">
            <a:extLst>
              <a:ext uri="{FF2B5EF4-FFF2-40B4-BE49-F238E27FC236}">
                <a16:creationId xmlns:a16="http://schemas.microsoft.com/office/drawing/2014/main" id="{FA37AB51-4D68-4031-8319-6A22A6512784}"/>
              </a:ext>
            </a:extLst>
          </p:cNvPr>
          <p:cNvSpPr>
            <a:spLocks noChangeArrowheads="1"/>
          </p:cNvSpPr>
          <p:nvPr/>
        </p:nvSpPr>
        <p:spPr bwMode="auto">
          <a:xfrm>
            <a:off x="609600" y="1219200"/>
            <a:ext cx="7924800" cy="914400"/>
          </a:xfrm>
          <a:custGeom>
            <a:avLst/>
            <a:gdLst>
              <a:gd name="T0" fmla="*/ 0 w 1000"/>
              <a:gd name="T1" fmla="*/ 914400 h 1000"/>
              <a:gd name="T2" fmla="*/ 0 w 1000"/>
              <a:gd name="T3" fmla="*/ 0 h 1000"/>
              <a:gd name="T4" fmla="*/ 7924800 w 1000"/>
              <a:gd name="T5" fmla="*/ 0 h 1000"/>
              <a:gd name="T6" fmla="*/ 0 60000 65536"/>
              <a:gd name="T7" fmla="*/ 0 60000 65536"/>
              <a:gd name="T8" fmla="*/ 0 60000 65536"/>
            </a:gdLst>
            <a:ahLst/>
            <a:cxnLst>
              <a:cxn ang="T6">
                <a:pos x="T0" y="T1"/>
              </a:cxn>
              <a:cxn ang="T7">
                <a:pos x="T2" y="T3"/>
              </a:cxn>
              <a:cxn ang="T8">
                <a:pos x="T4" y="T5"/>
              </a:cxn>
            </a:cxnLst>
            <a:rect l="0" t="0" r="r" b="b"/>
            <a:pathLst>
              <a:path w="1000" h="1000">
                <a:moveTo>
                  <a:pt x="0" y="1000"/>
                </a:moveTo>
                <a:lnTo>
                  <a:pt x="0" y="0"/>
                </a:lnTo>
                <a:lnTo>
                  <a:pt x="1000" y="0"/>
                </a:lnTo>
              </a:path>
            </a:pathLst>
          </a:custGeom>
          <a:noFill/>
          <a:ln w="25400" cap="flat" cmpd="sng">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ru-RU"/>
          </a:p>
        </p:txBody>
      </p:sp>
      <p:sp>
        <p:nvSpPr>
          <p:cNvPr id="5" name="Line 8">
            <a:extLst>
              <a:ext uri="{FF2B5EF4-FFF2-40B4-BE49-F238E27FC236}">
                <a16:creationId xmlns:a16="http://schemas.microsoft.com/office/drawing/2014/main" id="{37A7CE94-ED35-4D99-8891-6B558E543075}"/>
              </a:ext>
            </a:extLst>
          </p:cNvPr>
          <p:cNvSpPr>
            <a:spLocks noChangeShapeType="1"/>
          </p:cNvSpPr>
          <p:nvPr/>
        </p:nvSpPr>
        <p:spPr bwMode="auto">
          <a:xfrm>
            <a:off x="1981200" y="3962400"/>
            <a:ext cx="6511925" cy="0"/>
          </a:xfrm>
          <a:prstGeom prst="line">
            <a:avLst/>
          </a:prstGeom>
          <a:noFill/>
          <a:ln w="19050">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5122" name="Rectangle 2"/>
          <p:cNvSpPr>
            <a:spLocks noGrp="1" noChangeArrowheads="1"/>
          </p:cNvSpPr>
          <p:nvPr>
            <p:ph type="ctrTitle"/>
          </p:nvPr>
        </p:nvSpPr>
        <p:spPr>
          <a:xfrm>
            <a:off x="914400" y="1524000"/>
            <a:ext cx="7623175" cy="1752600"/>
          </a:xfrm>
        </p:spPr>
        <p:txBody>
          <a:bodyPr/>
          <a:lstStyle>
            <a:lvl1pPr>
              <a:defRPr sz="5000"/>
            </a:lvl1pPr>
          </a:lstStyle>
          <a:p>
            <a:pPr lvl="0"/>
            <a:r>
              <a:rPr lang="ru-RU" altLang="en-US" noProof="0"/>
              <a:t>Образец заголовка</a:t>
            </a:r>
          </a:p>
        </p:txBody>
      </p:sp>
      <p:sp>
        <p:nvSpPr>
          <p:cNvPr id="5123" name="Rectangle 3"/>
          <p:cNvSpPr>
            <a:spLocks noGrp="1" noChangeArrowheads="1"/>
          </p:cNvSpPr>
          <p:nvPr>
            <p:ph type="subTitle" idx="1"/>
          </p:nvPr>
        </p:nvSpPr>
        <p:spPr>
          <a:xfrm>
            <a:off x="1981200" y="3962400"/>
            <a:ext cx="6553200" cy="1752600"/>
          </a:xfrm>
        </p:spPr>
        <p:txBody>
          <a:bodyPr/>
          <a:lstStyle>
            <a:lvl1pPr marL="0" indent="0">
              <a:buFont typeface="Wingdings" pitchFamily="2" charset="2"/>
              <a:buNone/>
              <a:defRPr sz="2800"/>
            </a:lvl1pPr>
          </a:lstStyle>
          <a:p>
            <a:pPr lvl="0"/>
            <a:r>
              <a:rPr lang="ru-RU" altLang="en-US" noProof="0"/>
              <a:t>Образец подзаголовка</a:t>
            </a:r>
          </a:p>
        </p:txBody>
      </p:sp>
      <p:sp>
        <p:nvSpPr>
          <p:cNvPr id="6" name="Rectangle 4">
            <a:extLst>
              <a:ext uri="{FF2B5EF4-FFF2-40B4-BE49-F238E27FC236}">
                <a16:creationId xmlns:a16="http://schemas.microsoft.com/office/drawing/2014/main" id="{C14D2D0E-F8CB-416D-9598-475848EE01A4}"/>
              </a:ext>
            </a:extLst>
          </p:cNvPr>
          <p:cNvSpPr>
            <a:spLocks noGrp="1" noChangeArrowheads="1"/>
          </p:cNvSpPr>
          <p:nvPr>
            <p:ph type="dt" sz="half" idx="10"/>
          </p:nvPr>
        </p:nvSpPr>
        <p:spPr/>
        <p:txBody>
          <a:bodyPr/>
          <a:lstStyle>
            <a:lvl1pPr>
              <a:defRPr smtClean="0"/>
            </a:lvl1pPr>
          </a:lstStyle>
          <a:p>
            <a:pPr>
              <a:defRPr/>
            </a:pPr>
            <a:endParaRPr lang="ru-RU" altLang="en-US"/>
          </a:p>
        </p:txBody>
      </p:sp>
      <p:sp>
        <p:nvSpPr>
          <p:cNvPr id="7" name="Rectangle 5">
            <a:extLst>
              <a:ext uri="{FF2B5EF4-FFF2-40B4-BE49-F238E27FC236}">
                <a16:creationId xmlns:a16="http://schemas.microsoft.com/office/drawing/2014/main" id="{C8B228EF-0B84-4B9A-97B4-1FB93D74B6F4}"/>
              </a:ext>
            </a:extLst>
          </p:cNvPr>
          <p:cNvSpPr>
            <a:spLocks noGrp="1" noChangeArrowheads="1"/>
          </p:cNvSpPr>
          <p:nvPr>
            <p:ph type="ftr" sz="quarter" idx="11"/>
          </p:nvPr>
        </p:nvSpPr>
        <p:spPr>
          <a:xfrm>
            <a:off x="3124200" y="6243638"/>
            <a:ext cx="2895600" cy="457200"/>
          </a:xfrm>
        </p:spPr>
        <p:txBody>
          <a:bodyPr/>
          <a:lstStyle>
            <a:lvl1pPr>
              <a:defRPr smtClean="0"/>
            </a:lvl1pPr>
          </a:lstStyle>
          <a:p>
            <a:pPr>
              <a:defRPr/>
            </a:pPr>
            <a:endParaRPr lang="ru-RU" altLang="en-US"/>
          </a:p>
        </p:txBody>
      </p:sp>
      <p:sp>
        <p:nvSpPr>
          <p:cNvPr id="8" name="Rectangle 6">
            <a:extLst>
              <a:ext uri="{FF2B5EF4-FFF2-40B4-BE49-F238E27FC236}">
                <a16:creationId xmlns:a16="http://schemas.microsoft.com/office/drawing/2014/main" id="{55F34401-DAAB-48C4-994B-AD807FFA7E74}"/>
              </a:ext>
            </a:extLst>
          </p:cNvPr>
          <p:cNvSpPr>
            <a:spLocks noGrp="1" noChangeArrowheads="1"/>
          </p:cNvSpPr>
          <p:nvPr>
            <p:ph type="sldNum" sz="quarter" idx="12"/>
          </p:nvPr>
        </p:nvSpPr>
        <p:spPr/>
        <p:txBody>
          <a:bodyPr/>
          <a:lstStyle>
            <a:lvl1pPr>
              <a:defRPr/>
            </a:lvl1pPr>
          </a:lstStyle>
          <a:p>
            <a:fld id="{DD25A476-DB88-420B-884C-AE12B054477D}" type="slidenum">
              <a:rPr lang="ru-RU" altLang="en-US"/>
              <a:pPr/>
              <a:t>‹#›</a:t>
            </a:fld>
            <a:endParaRPr lang="ru-RU" altLang="en-US"/>
          </a:p>
        </p:txBody>
      </p:sp>
    </p:spTree>
    <p:extLst>
      <p:ext uri="{BB962C8B-B14F-4D97-AF65-F5344CB8AC3E}">
        <p14:creationId xmlns:p14="http://schemas.microsoft.com/office/powerpoint/2010/main" val="32083245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Rectangle 4">
            <a:extLst>
              <a:ext uri="{FF2B5EF4-FFF2-40B4-BE49-F238E27FC236}">
                <a16:creationId xmlns:a16="http://schemas.microsoft.com/office/drawing/2014/main" id="{529C1E7C-E3F5-4A68-9FFD-691447B53784}"/>
              </a:ext>
            </a:extLst>
          </p:cNvPr>
          <p:cNvSpPr>
            <a:spLocks noGrp="1" noChangeArrowheads="1"/>
          </p:cNvSpPr>
          <p:nvPr>
            <p:ph type="dt" sz="half" idx="10"/>
          </p:nvPr>
        </p:nvSpPr>
        <p:spPr>
          <a:ln/>
        </p:spPr>
        <p:txBody>
          <a:bodyPr/>
          <a:lstStyle>
            <a:lvl1pPr>
              <a:defRPr/>
            </a:lvl1pPr>
          </a:lstStyle>
          <a:p>
            <a:pPr>
              <a:defRPr/>
            </a:pPr>
            <a:endParaRPr lang="ru-RU" altLang="en-US"/>
          </a:p>
        </p:txBody>
      </p:sp>
      <p:sp>
        <p:nvSpPr>
          <p:cNvPr id="5" name="Rectangle 5">
            <a:extLst>
              <a:ext uri="{FF2B5EF4-FFF2-40B4-BE49-F238E27FC236}">
                <a16:creationId xmlns:a16="http://schemas.microsoft.com/office/drawing/2014/main" id="{BF9908DF-20A0-482E-B2ED-EC3AF4F0555D}"/>
              </a:ext>
            </a:extLst>
          </p:cNvPr>
          <p:cNvSpPr>
            <a:spLocks noGrp="1" noChangeArrowheads="1"/>
          </p:cNvSpPr>
          <p:nvPr>
            <p:ph type="ftr" sz="quarter" idx="11"/>
          </p:nvPr>
        </p:nvSpPr>
        <p:spPr>
          <a:ln/>
        </p:spPr>
        <p:txBody>
          <a:bodyPr/>
          <a:lstStyle>
            <a:lvl1pPr>
              <a:defRPr/>
            </a:lvl1pPr>
          </a:lstStyle>
          <a:p>
            <a:pPr>
              <a:defRPr/>
            </a:pPr>
            <a:endParaRPr lang="ru-RU" altLang="en-US"/>
          </a:p>
        </p:txBody>
      </p:sp>
      <p:sp>
        <p:nvSpPr>
          <p:cNvPr id="6" name="Rectangle 6">
            <a:extLst>
              <a:ext uri="{FF2B5EF4-FFF2-40B4-BE49-F238E27FC236}">
                <a16:creationId xmlns:a16="http://schemas.microsoft.com/office/drawing/2014/main" id="{11F5E58D-9D0E-4BD1-A32D-7EC776CD80C3}"/>
              </a:ext>
            </a:extLst>
          </p:cNvPr>
          <p:cNvSpPr>
            <a:spLocks noGrp="1" noChangeArrowheads="1"/>
          </p:cNvSpPr>
          <p:nvPr>
            <p:ph type="sldNum" sz="quarter" idx="12"/>
          </p:nvPr>
        </p:nvSpPr>
        <p:spPr>
          <a:ln/>
        </p:spPr>
        <p:txBody>
          <a:bodyPr/>
          <a:lstStyle>
            <a:lvl1pPr>
              <a:defRPr/>
            </a:lvl1pPr>
          </a:lstStyle>
          <a:p>
            <a:fld id="{8626BE7E-4621-41F9-8F46-BD0840DFCAD2}" type="slidenum">
              <a:rPr lang="ru-RU" altLang="en-US"/>
              <a:pPr/>
              <a:t>‹#›</a:t>
            </a:fld>
            <a:endParaRPr lang="ru-RU" altLang="en-US"/>
          </a:p>
        </p:txBody>
      </p:sp>
    </p:spTree>
    <p:extLst>
      <p:ext uri="{BB962C8B-B14F-4D97-AF65-F5344CB8AC3E}">
        <p14:creationId xmlns:p14="http://schemas.microsoft.com/office/powerpoint/2010/main" val="18703173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7813"/>
            <a:ext cx="2057400" cy="5853112"/>
          </a:xfrm>
        </p:spPr>
        <p:txBody>
          <a:bodyPr vert="eaVert"/>
          <a:lstStyle/>
          <a:p>
            <a:r>
              <a:rPr lang="ru-RU"/>
              <a:t>Образец заголовка</a:t>
            </a:r>
          </a:p>
        </p:txBody>
      </p:sp>
      <p:sp>
        <p:nvSpPr>
          <p:cNvPr id="3" name="Вертикальный текст 2"/>
          <p:cNvSpPr>
            <a:spLocks noGrp="1"/>
          </p:cNvSpPr>
          <p:nvPr>
            <p:ph type="body" orient="vert" idx="1"/>
          </p:nvPr>
        </p:nvSpPr>
        <p:spPr>
          <a:xfrm>
            <a:off x="457200" y="277813"/>
            <a:ext cx="6019800" cy="5853112"/>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Rectangle 4">
            <a:extLst>
              <a:ext uri="{FF2B5EF4-FFF2-40B4-BE49-F238E27FC236}">
                <a16:creationId xmlns:a16="http://schemas.microsoft.com/office/drawing/2014/main" id="{0B04D48A-6D0F-4F22-877C-C1DCA7EEABC4}"/>
              </a:ext>
            </a:extLst>
          </p:cNvPr>
          <p:cNvSpPr>
            <a:spLocks noGrp="1" noChangeArrowheads="1"/>
          </p:cNvSpPr>
          <p:nvPr>
            <p:ph type="dt" sz="half" idx="10"/>
          </p:nvPr>
        </p:nvSpPr>
        <p:spPr>
          <a:ln/>
        </p:spPr>
        <p:txBody>
          <a:bodyPr/>
          <a:lstStyle>
            <a:lvl1pPr>
              <a:defRPr/>
            </a:lvl1pPr>
          </a:lstStyle>
          <a:p>
            <a:pPr>
              <a:defRPr/>
            </a:pPr>
            <a:endParaRPr lang="ru-RU" altLang="en-US"/>
          </a:p>
        </p:txBody>
      </p:sp>
      <p:sp>
        <p:nvSpPr>
          <p:cNvPr id="5" name="Rectangle 5">
            <a:extLst>
              <a:ext uri="{FF2B5EF4-FFF2-40B4-BE49-F238E27FC236}">
                <a16:creationId xmlns:a16="http://schemas.microsoft.com/office/drawing/2014/main" id="{3D63143E-B7A7-4E05-B2A4-8C5BA5774960}"/>
              </a:ext>
            </a:extLst>
          </p:cNvPr>
          <p:cNvSpPr>
            <a:spLocks noGrp="1" noChangeArrowheads="1"/>
          </p:cNvSpPr>
          <p:nvPr>
            <p:ph type="ftr" sz="quarter" idx="11"/>
          </p:nvPr>
        </p:nvSpPr>
        <p:spPr>
          <a:ln/>
        </p:spPr>
        <p:txBody>
          <a:bodyPr/>
          <a:lstStyle>
            <a:lvl1pPr>
              <a:defRPr/>
            </a:lvl1pPr>
          </a:lstStyle>
          <a:p>
            <a:pPr>
              <a:defRPr/>
            </a:pPr>
            <a:endParaRPr lang="ru-RU" altLang="en-US"/>
          </a:p>
        </p:txBody>
      </p:sp>
      <p:sp>
        <p:nvSpPr>
          <p:cNvPr id="6" name="Rectangle 6">
            <a:extLst>
              <a:ext uri="{FF2B5EF4-FFF2-40B4-BE49-F238E27FC236}">
                <a16:creationId xmlns:a16="http://schemas.microsoft.com/office/drawing/2014/main" id="{F3248486-B8E7-451C-985C-B32923A2DBA1}"/>
              </a:ext>
            </a:extLst>
          </p:cNvPr>
          <p:cNvSpPr>
            <a:spLocks noGrp="1" noChangeArrowheads="1"/>
          </p:cNvSpPr>
          <p:nvPr>
            <p:ph type="sldNum" sz="quarter" idx="12"/>
          </p:nvPr>
        </p:nvSpPr>
        <p:spPr>
          <a:ln/>
        </p:spPr>
        <p:txBody>
          <a:bodyPr/>
          <a:lstStyle>
            <a:lvl1pPr>
              <a:defRPr/>
            </a:lvl1pPr>
          </a:lstStyle>
          <a:p>
            <a:fld id="{7ACA3DDD-A136-4EFD-B5AA-24FB2D91BA5A}" type="slidenum">
              <a:rPr lang="ru-RU" altLang="en-US"/>
              <a:pPr/>
              <a:t>‹#›</a:t>
            </a:fld>
            <a:endParaRPr lang="ru-RU" altLang="en-US"/>
          </a:p>
        </p:txBody>
      </p:sp>
    </p:spTree>
    <p:extLst>
      <p:ext uri="{BB962C8B-B14F-4D97-AF65-F5344CB8AC3E}">
        <p14:creationId xmlns:p14="http://schemas.microsoft.com/office/powerpoint/2010/main" val="6887299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4" name="Group 2">
            <a:extLst>
              <a:ext uri="{FF2B5EF4-FFF2-40B4-BE49-F238E27FC236}">
                <a16:creationId xmlns:a16="http://schemas.microsoft.com/office/drawing/2014/main" id="{69548F25-318A-4331-BD8E-FA862C5CEE07}"/>
              </a:ext>
            </a:extLst>
          </p:cNvPr>
          <p:cNvGrpSpPr>
            <a:grpSpLocks/>
          </p:cNvGrpSpPr>
          <p:nvPr/>
        </p:nvGrpSpPr>
        <p:grpSpPr bwMode="auto">
          <a:xfrm>
            <a:off x="0" y="0"/>
            <a:ext cx="9144000" cy="6934200"/>
            <a:chOff x="0" y="0"/>
            <a:chExt cx="5760" cy="4368"/>
          </a:xfrm>
        </p:grpSpPr>
        <p:sp>
          <p:nvSpPr>
            <p:cNvPr id="5" name="Freeform 3">
              <a:extLst>
                <a:ext uri="{FF2B5EF4-FFF2-40B4-BE49-F238E27FC236}">
                  <a16:creationId xmlns:a16="http://schemas.microsoft.com/office/drawing/2014/main" id="{FC116FC9-DE2B-4E61-9BF7-4BA07F16BA24}"/>
                </a:ext>
              </a:extLst>
            </p:cNvPr>
            <p:cNvSpPr>
              <a:spLocks/>
            </p:cNvSpPr>
            <p:nvPr/>
          </p:nvSpPr>
          <p:spPr bwMode="hidden">
            <a:xfrm>
              <a:off x="0" y="2208"/>
              <a:ext cx="2515" cy="1970"/>
            </a:xfrm>
            <a:custGeom>
              <a:avLst/>
              <a:gdLst>
                <a:gd name="T0" fmla="*/ 744 w 2515"/>
                <a:gd name="T1" fmla="*/ 1669 h 1970"/>
                <a:gd name="T2" fmla="*/ 852 w 2515"/>
                <a:gd name="T3" fmla="*/ 1400 h 1970"/>
                <a:gd name="T4" fmla="*/ 876 w 2515"/>
                <a:gd name="T5" fmla="*/ 1171 h 1970"/>
                <a:gd name="T6" fmla="*/ 979 w 2515"/>
                <a:gd name="T7" fmla="*/ 1370 h 1970"/>
                <a:gd name="T8" fmla="*/ 1231 w 2515"/>
                <a:gd name="T9" fmla="*/ 1621 h 1970"/>
                <a:gd name="T10" fmla="*/ 1471 w 2515"/>
                <a:gd name="T11" fmla="*/ 1693 h 1970"/>
                <a:gd name="T12" fmla="*/ 1819 w 2515"/>
                <a:gd name="T13" fmla="*/ 1678 h 1970"/>
                <a:gd name="T14" fmla="*/ 1893 w 2515"/>
                <a:gd name="T15" fmla="*/ 1513 h 1970"/>
                <a:gd name="T16" fmla="*/ 1874 w 2515"/>
                <a:gd name="T17" fmla="*/ 1285 h 1970"/>
                <a:gd name="T18" fmla="*/ 1783 w 2515"/>
                <a:gd name="T19" fmla="*/ 967 h 1970"/>
                <a:gd name="T20" fmla="*/ 1289 w 2515"/>
                <a:gd name="T21" fmla="*/ 873 h 1970"/>
                <a:gd name="T22" fmla="*/ 1549 w 2515"/>
                <a:gd name="T23" fmla="*/ 745 h 1970"/>
                <a:gd name="T24" fmla="*/ 1753 w 2515"/>
                <a:gd name="T25" fmla="*/ 732 h 1970"/>
                <a:gd name="T26" fmla="*/ 2107 w 2515"/>
                <a:gd name="T27" fmla="*/ 618 h 1970"/>
                <a:gd name="T28" fmla="*/ 2377 w 2515"/>
                <a:gd name="T29" fmla="*/ 438 h 1970"/>
                <a:gd name="T30" fmla="*/ 2420 w 2515"/>
                <a:gd name="T31" fmla="*/ 343 h 1970"/>
                <a:gd name="T32" fmla="*/ 2077 w 2515"/>
                <a:gd name="T33" fmla="*/ 331 h 1970"/>
                <a:gd name="T34" fmla="*/ 1951 w 2515"/>
                <a:gd name="T35" fmla="*/ 301 h 1970"/>
                <a:gd name="T36" fmla="*/ 1645 w 2515"/>
                <a:gd name="T37" fmla="*/ 289 h 1970"/>
                <a:gd name="T38" fmla="*/ 1297 w 2515"/>
                <a:gd name="T39" fmla="*/ 408 h 1970"/>
                <a:gd name="T40" fmla="*/ 1308 w 2515"/>
                <a:gd name="T41" fmla="*/ 337 h 1970"/>
                <a:gd name="T42" fmla="*/ 1453 w 2515"/>
                <a:gd name="T43" fmla="*/ 168 h 1970"/>
                <a:gd name="T44" fmla="*/ 1477 w 2515"/>
                <a:gd name="T45" fmla="*/ 36 h 1970"/>
                <a:gd name="T46" fmla="*/ 1417 w 2515"/>
                <a:gd name="T47" fmla="*/ 24 h 1970"/>
                <a:gd name="T48" fmla="*/ 1189 w 2515"/>
                <a:gd name="T49" fmla="*/ 102 h 1970"/>
                <a:gd name="T50" fmla="*/ 1026 w 2515"/>
                <a:gd name="T51" fmla="*/ 144 h 1970"/>
                <a:gd name="T52" fmla="*/ 889 w 2515"/>
                <a:gd name="T53" fmla="*/ 331 h 1970"/>
                <a:gd name="T54" fmla="*/ 726 w 2515"/>
                <a:gd name="T55" fmla="*/ 480 h 1970"/>
                <a:gd name="T56" fmla="*/ 643 w 2515"/>
                <a:gd name="T57" fmla="*/ 540 h 1970"/>
                <a:gd name="T58" fmla="*/ 600 w 2515"/>
                <a:gd name="T59" fmla="*/ 516 h 1970"/>
                <a:gd name="T60" fmla="*/ 552 w 2515"/>
                <a:gd name="T61" fmla="*/ 486 h 1970"/>
                <a:gd name="T62" fmla="*/ 528 w 2515"/>
                <a:gd name="T63" fmla="*/ 462 h 1970"/>
                <a:gd name="T64" fmla="*/ 474 w 2515"/>
                <a:gd name="T65" fmla="*/ 426 h 1970"/>
                <a:gd name="T66" fmla="*/ 415 w 2515"/>
                <a:gd name="T67" fmla="*/ 390 h 1970"/>
                <a:gd name="T68" fmla="*/ 366 w 2515"/>
                <a:gd name="T69" fmla="*/ 366 h 1970"/>
                <a:gd name="T70" fmla="*/ 192 w 2515"/>
                <a:gd name="T71" fmla="*/ 234 h 1970"/>
                <a:gd name="T72" fmla="*/ 570 w 2515"/>
                <a:gd name="T73" fmla="*/ 564 h 1970"/>
                <a:gd name="T74" fmla="*/ 444 w 2515"/>
                <a:gd name="T75" fmla="*/ 732 h 1970"/>
                <a:gd name="T76" fmla="*/ 318 w 2515"/>
                <a:gd name="T77" fmla="*/ 787 h 1970"/>
                <a:gd name="T78" fmla="*/ 127 w 2515"/>
                <a:gd name="T79" fmla="*/ 853 h 1970"/>
                <a:gd name="T80" fmla="*/ 0 w 2515"/>
                <a:gd name="T81" fmla="*/ 1165 h 1970"/>
                <a:gd name="T82" fmla="*/ 372 w 2515"/>
                <a:gd name="T83" fmla="*/ 1015 h 1970"/>
                <a:gd name="T84" fmla="*/ 222 w 2515"/>
                <a:gd name="T85" fmla="*/ 1262 h 1970"/>
                <a:gd name="T86" fmla="*/ 139 w 2515"/>
                <a:gd name="T87" fmla="*/ 1459 h 1970"/>
                <a:gd name="T88" fmla="*/ 102 w 2515"/>
                <a:gd name="T89" fmla="*/ 1495 h 1970"/>
                <a:gd name="T90" fmla="*/ 84 w 2515"/>
                <a:gd name="T91" fmla="*/ 1519 h 1970"/>
                <a:gd name="T92" fmla="*/ 96 w 2515"/>
                <a:gd name="T93" fmla="*/ 1537 h 1970"/>
                <a:gd name="T94" fmla="*/ 127 w 2515"/>
                <a:gd name="T95" fmla="*/ 1567 h 1970"/>
                <a:gd name="T96" fmla="*/ 145 w 2515"/>
                <a:gd name="T97" fmla="*/ 1633 h 1970"/>
                <a:gd name="T98" fmla="*/ 156 w 2515"/>
                <a:gd name="T99" fmla="*/ 1693 h 1970"/>
                <a:gd name="T100" fmla="*/ 162 w 2515"/>
                <a:gd name="T101" fmla="*/ 1723 h 1970"/>
                <a:gd name="T102" fmla="*/ 216 w 2515"/>
                <a:gd name="T103" fmla="*/ 1802 h 1970"/>
                <a:gd name="T104" fmla="*/ 228 w 2515"/>
                <a:gd name="T105" fmla="*/ 1850 h 1970"/>
                <a:gd name="T106" fmla="*/ 240 w 2515"/>
                <a:gd name="T107" fmla="*/ 1904 h 1970"/>
                <a:gd name="T108" fmla="*/ 246 w 2515"/>
                <a:gd name="T109" fmla="*/ 1922 h 1970"/>
                <a:gd name="T110" fmla="*/ 258 w 2515"/>
                <a:gd name="T111" fmla="*/ 1970 h 1970"/>
                <a:gd name="T112" fmla="*/ 462 w 2515"/>
                <a:gd name="T113" fmla="*/ 1922 h 1970"/>
                <a:gd name="T114" fmla="*/ 624 w 2515"/>
                <a:gd name="T115" fmla="*/ 1778 h 19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2515" h="1970">
                  <a:moveTo>
                    <a:pt x="624" y="1778"/>
                  </a:moveTo>
                  <a:lnTo>
                    <a:pt x="744" y="1669"/>
                  </a:lnTo>
                  <a:lnTo>
                    <a:pt x="834" y="1627"/>
                  </a:lnTo>
                  <a:lnTo>
                    <a:pt x="852" y="1400"/>
                  </a:lnTo>
                  <a:lnTo>
                    <a:pt x="834" y="1225"/>
                  </a:lnTo>
                  <a:lnTo>
                    <a:pt x="876" y="1171"/>
                  </a:lnTo>
                  <a:lnTo>
                    <a:pt x="901" y="1268"/>
                  </a:lnTo>
                  <a:lnTo>
                    <a:pt x="979" y="1370"/>
                  </a:lnTo>
                  <a:lnTo>
                    <a:pt x="1116" y="1519"/>
                  </a:lnTo>
                  <a:lnTo>
                    <a:pt x="1231" y="1621"/>
                  </a:lnTo>
                  <a:lnTo>
                    <a:pt x="1353" y="1632"/>
                  </a:lnTo>
                  <a:lnTo>
                    <a:pt x="1471" y="1693"/>
                  </a:lnTo>
                  <a:lnTo>
                    <a:pt x="1664" y="1659"/>
                  </a:lnTo>
                  <a:lnTo>
                    <a:pt x="1819" y="1678"/>
                  </a:lnTo>
                  <a:lnTo>
                    <a:pt x="1975" y="1632"/>
                  </a:lnTo>
                  <a:lnTo>
                    <a:pt x="1893" y="1513"/>
                  </a:lnTo>
                  <a:lnTo>
                    <a:pt x="1920" y="1385"/>
                  </a:lnTo>
                  <a:lnTo>
                    <a:pt x="1874" y="1285"/>
                  </a:lnTo>
                  <a:lnTo>
                    <a:pt x="1865" y="1129"/>
                  </a:lnTo>
                  <a:lnTo>
                    <a:pt x="1783" y="967"/>
                  </a:lnTo>
                  <a:lnTo>
                    <a:pt x="1527" y="891"/>
                  </a:lnTo>
                  <a:lnTo>
                    <a:pt x="1289" y="873"/>
                  </a:lnTo>
                  <a:lnTo>
                    <a:pt x="1393" y="781"/>
                  </a:lnTo>
                  <a:lnTo>
                    <a:pt x="1549" y="745"/>
                  </a:lnTo>
                  <a:lnTo>
                    <a:pt x="1620" y="738"/>
                  </a:lnTo>
                  <a:lnTo>
                    <a:pt x="1753" y="732"/>
                  </a:lnTo>
                  <a:lnTo>
                    <a:pt x="1933" y="720"/>
                  </a:lnTo>
                  <a:lnTo>
                    <a:pt x="2107" y="618"/>
                  </a:lnTo>
                  <a:lnTo>
                    <a:pt x="2227" y="516"/>
                  </a:lnTo>
                  <a:lnTo>
                    <a:pt x="2377" y="438"/>
                  </a:lnTo>
                  <a:lnTo>
                    <a:pt x="2515" y="337"/>
                  </a:lnTo>
                  <a:lnTo>
                    <a:pt x="2420" y="343"/>
                  </a:lnTo>
                  <a:lnTo>
                    <a:pt x="2191" y="343"/>
                  </a:lnTo>
                  <a:lnTo>
                    <a:pt x="2077" y="331"/>
                  </a:lnTo>
                  <a:lnTo>
                    <a:pt x="2053" y="301"/>
                  </a:lnTo>
                  <a:lnTo>
                    <a:pt x="1951" y="301"/>
                  </a:lnTo>
                  <a:lnTo>
                    <a:pt x="1795" y="259"/>
                  </a:lnTo>
                  <a:lnTo>
                    <a:pt x="1645" y="289"/>
                  </a:lnTo>
                  <a:lnTo>
                    <a:pt x="1447" y="372"/>
                  </a:lnTo>
                  <a:lnTo>
                    <a:pt x="1297" y="408"/>
                  </a:lnTo>
                  <a:lnTo>
                    <a:pt x="1153" y="414"/>
                  </a:lnTo>
                  <a:lnTo>
                    <a:pt x="1308" y="337"/>
                  </a:lnTo>
                  <a:lnTo>
                    <a:pt x="1465" y="198"/>
                  </a:lnTo>
                  <a:lnTo>
                    <a:pt x="1453" y="168"/>
                  </a:lnTo>
                  <a:lnTo>
                    <a:pt x="1465" y="102"/>
                  </a:lnTo>
                  <a:lnTo>
                    <a:pt x="1477" y="36"/>
                  </a:lnTo>
                  <a:lnTo>
                    <a:pt x="1453" y="0"/>
                  </a:lnTo>
                  <a:lnTo>
                    <a:pt x="1417" y="24"/>
                  </a:lnTo>
                  <a:lnTo>
                    <a:pt x="1356" y="42"/>
                  </a:lnTo>
                  <a:lnTo>
                    <a:pt x="1189" y="102"/>
                  </a:lnTo>
                  <a:lnTo>
                    <a:pt x="1098" y="144"/>
                  </a:lnTo>
                  <a:lnTo>
                    <a:pt x="1026" y="144"/>
                  </a:lnTo>
                  <a:lnTo>
                    <a:pt x="991" y="168"/>
                  </a:lnTo>
                  <a:lnTo>
                    <a:pt x="889" y="331"/>
                  </a:lnTo>
                  <a:lnTo>
                    <a:pt x="852" y="408"/>
                  </a:lnTo>
                  <a:lnTo>
                    <a:pt x="726" y="480"/>
                  </a:lnTo>
                  <a:lnTo>
                    <a:pt x="649" y="540"/>
                  </a:lnTo>
                  <a:lnTo>
                    <a:pt x="643" y="540"/>
                  </a:lnTo>
                  <a:lnTo>
                    <a:pt x="637" y="534"/>
                  </a:lnTo>
                  <a:lnTo>
                    <a:pt x="600" y="516"/>
                  </a:lnTo>
                  <a:lnTo>
                    <a:pt x="564" y="492"/>
                  </a:lnTo>
                  <a:lnTo>
                    <a:pt x="552" y="486"/>
                  </a:lnTo>
                  <a:lnTo>
                    <a:pt x="540" y="474"/>
                  </a:lnTo>
                  <a:lnTo>
                    <a:pt x="528" y="462"/>
                  </a:lnTo>
                  <a:lnTo>
                    <a:pt x="504" y="444"/>
                  </a:lnTo>
                  <a:lnTo>
                    <a:pt x="474" y="426"/>
                  </a:lnTo>
                  <a:lnTo>
                    <a:pt x="444" y="408"/>
                  </a:lnTo>
                  <a:lnTo>
                    <a:pt x="415" y="390"/>
                  </a:lnTo>
                  <a:lnTo>
                    <a:pt x="385" y="372"/>
                  </a:lnTo>
                  <a:lnTo>
                    <a:pt x="366" y="366"/>
                  </a:lnTo>
                  <a:lnTo>
                    <a:pt x="360" y="360"/>
                  </a:lnTo>
                  <a:lnTo>
                    <a:pt x="192" y="234"/>
                  </a:lnTo>
                  <a:lnTo>
                    <a:pt x="210" y="307"/>
                  </a:lnTo>
                  <a:lnTo>
                    <a:pt x="570" y="564"/>
                  </a:lnTo>
                  <a:lnTo>
                    <a:pt x="558" y="618"/>
                  </a:lnTo>
                  <a:lnTo>
                    <a:pt x="444" y="732"/>
                  </a:lnTo>
                  <a:lnTo>
                    <a:pt x="324" y="787"/>
                  </a:lnTo>
                  <a:lnTo>
                    <a:pt x="318" y="787"/>
                  </a:lnTo>
                  <a:lnTo>
                    <a:pt x="258" y="811"/>
                  </a:lnTo>
                  <a:lnTo>
                    <a:pt x="127" y="853"/>
                  </a:lnTo>
                  <a:lnTo>
                    <a:pt x="0" y="901"/>
                  </a:lnTo>
                  <a:lnTo>
                    <a:pt x="0" y="1165"/>
                  </a:lnTo>
                  <a:lnTo>
                    <a:pt x="78" y="1147"/>
                  </a:lnTo>
                  <a:lnTo>
                    <a:pt x="372" y="1015"/>
                  </a:lnTo>
                  <a:lnTo>
                    <a:pt x="336" y="1117"/>
                  </a:lnTo>
                  <a:lnTo>
                    <a:pt x="222" y="1262"/>
                  </a:lnTo>
                  <a:lnTo>
                    <a:pt x="145" y="1453"/>
                  </a:lnTo>
                  <a:lnTo>
                    <a:pt x="139" y="1459"/>
                  </a:lnTo>
                  <a:lnTo>
                    <a:pt x="133" y="1465"/>
                  </a:lnTo>
                  <a:lnTo>
                    <a:pt x="102" y="1495"/>
                  </a:lnTo>
                  <a:lnTo>
                    <a:pt x="90" y="1507"/>
                  </a:lnTo>
                  <a:lnTo>
                    <a:pt x="84" y="1519"/>
                  </a:lnTo>
                  <a:lnTo>
                    <a:pt x="84" y="1531"/>
                  </a:lnTo>
                  <a:lnTo>
                    <a:pt x="96" y="1537"/>
                  </a:lnTo>
                  <a:lnTo>
                    <a:pt x="114" y="1549"/>
                  </a:lnTo>
                  <a:lnTo>
                    <a:pt x="127" y="1567"/>
                  </a:lnTo>
                  <a:lnTo>
                    <a:pt x="139" y="1597"/>
                  </a:lnTo>
                  <a:lnTo>
                    <a:pt x="145" y="1633"/>
                  </a:lnTo>
                  <a:lnTo>
                    <a:pt x="150" y="1663"/>
                  </a:lnTo>
                  <a:lnTo>
                    <a:pt x="156" y="1693"/>
                  </a:lnTo>
                  <a:lnTo>
                    <a:pt x="162" y="1717"/>
                  </a:lnTo>
                  <a:lnTo>
                    <a:pt x="162" y="1723"/>
                  </a:lnTo>
                  <a:lnTo>
                    <a:pt x="216" y="1796"/>
                  </a:lnTo>
                  <a:lnTo>
                    <a:pt x="216" y="1802"/>
                  </a:lnTo>
                  <a:lnTo>
                    <a:pt x="222" y="1814"/>
                  </a:lnTo>
                  <a:lnTo>
                    <a:pt x="228" y="1850"/>
                  </a:lnTo>
                  <a:lnTo>
                    <a:pt x="234" y="1886"/>
                  </a:lnTo>
                  <a:lnTo>
                    <a:pt x="240" y="1904"/>
                  </a:lnTo>
                  <a:lnTo>
                    <a:pt x="240" y="1916"/>
                  </a:lnTo>
                  <a:lnTo>
                    <a:pt x="246" y="1922"/>
                  </a:lnTo>
                  <a:lnTo>
                    <a:pt x="252" y="1934"/>
                  </a:lnTo>
                  <a:lnTo>
                    <a:pt x="258" y="1970"/>
                  </a:lnTo>
                  <a:lnTo>
                    <a:pt x="438" y="1970"/>
                  </a:lnTo>
                  <a:lnTo>
                    <a:pt x="462" y="1922"/>
                  </a:lnTo>
                  <a:lnTo>
                    <a:pt x="624" y="1778"/>
                  </a:lnTo>
                  <a:lnTo>
                    <a:pt x="624" y="1778"/>
                  </a:lnTo>
                  <a:close/>
                </a:path>
              </a:pathLst>
            </a:custGeom>
            <a:gradFill rotWithShape="0">
              <a:gsLst>
                <a:gs pos="0">
                  <a:schemeClr val="bg2"/>
                </a:gs>
                <a:gs pos="50000">
                  <a:schemeClr val="bg1"/>
                </a:gs>
                <a:gs pos="100000">
                  <a:schemeClr val="bg2"/>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ru-RU">
                <a:latin typeface="Arial" charset="0"/>
              </a:endParaRPr>
            </a:p>
          </p:txBody>
        </p:sp>
        <p:sp>
          <p:nvSpPr>
            <p:cNvPr id="6" name="Freeform 4">
              <a:extLst>
                <a:ext uri="{FF2B5EF4-FFF2-40B4-BE49-F238E27FC236}">
                  <a16:creationId xmlns:a16="http://schemas.microsoft.com/office/drawing/2014/main" id="{228DA608-0EB2-4395-A3AF-EB827FFD097A}"/>
                </a:ext>
              </a:extLst>
            </p:cNvPr>
            <p:cNvSpPr>
              <a:spLocks/>
            </p:cNvSpPr>
            <p:nvPr/>
          </p:nvSpPr>
          <p:spPr bwMode="hidden">
            <a:xfrm>
              <a:off x="0" y="2496"/>
              <a:ext cx="2112" cy="1604"/>
            </a:xfrm>
            <a:custGeom>
              <a:avLst/>
              <a:gdLst>
                <a:gd name="T0" fmla="*/ 577 w 2123"/>
                <a:gd name="T1" fmla="*/ 986 h 1696"/>
                <a:gd name="T2" fmla="*/ 541 w 2123"/>
                <a:gd name="T3" fmla="*/ 646 h 1696"/>
                <a:gd name="T4" fmla="*/ 667 w 2123"/>
                <a:gd name="T5" fmla="*/ 374 h 1696"/>
                <a:gd name="T6" fmla="*/ 922 w 2123"/>
                <a:gd name="T7" fmla="*/ 555 h 1696"/>
                <a:gd name="T8" fmla="*/ 1208 w 2123"/>
                <a:gd name="T9" fmla="*/ 822 h 1696"/>
                <a:gd name="T10" fmla="*/ 1475 w 2123"/>
                <a:gd name="T11" fmla="*/ 1049 h 1696"/>
                <a:gd name="T12" fmla="*/ 1791 w 2123"/>
                <a:gd name="T13" fmla="*/ 1286 h 1696"/>
                <a:gd name="T14" fmla="*/ 1873 w 2123"/>
                <a:gd name="T15" fmla="*/ 1337 h 1696"/>
                <a:gd name="T16" fmla="*/ 1826 w 2123"/>
                <a:gd name="T17" fmla="*/ 1281 h 1696"/>
                <a:gd name="T18" fmla="*/ 1404 w 2123"/>
                <a:gd name="T19" fmla="*/ 947 h 1696"/>
                <a:gd name="T20" fmla="*/ 1082 w 2123"/>
                <a:gd name="T21" fmla="*/ 646 h 1696"/>
                <a:gd name="T22" fmla="*/ 719 w 2123"/>
                <a:gd name="T23" fmla="*/ 311 h 1696"/>
                <a:gd name="T24" fmla="*/ 994 w 2123"/>
                <a:gd name="T25" fmla="*/ 294 h 1696"/>
                <a:gd name="T26" fmla="*/ 1279 w 2123"/>
                <a:gd name="T27" fmla="*/ 300 h 1696"/>
                <a:gd name="T28" fmla="*/ 1606 w 2123"/>
                <a:gd name="T29" fmla="*/ 254 h 1696"/>
                <a:gd name="T30" fmla="*/ 2112 w 2123"/>
                <a:gd name="T31" fmla="*/ 186 h 1696"/>
                <a:gd name="T32" fmla="*/ 2064 w 2123"/>
                <a:gd name="T33" fmla="*/ 164 h 1696"/>
                <a:gd name="T34" fmla="*/ 1535 w 2123"/>
                <a:gd name="T35" fmla="*/ 243 h 1696"/>
                <a:gd name="T36" fmla="*/ 1202 w 2123"/>
                <a:gd name="T37" fmla="*/ 260 h 1696"/>
                <a:gd name="T38" fmla="*/ 755 w 2123"/>
                <a:gd name="T39" fmla="*/ 243 h 1696"/>
                <a:gd name="T40" fmla="*/ 815 w 2123"/>
                <a:gd name="T41" fmla="*/ 215 h 1696"/>
                <a:gd name="T42" fmla="*/ 1136 w 2123"/>
                <a:gd name="T43" fmla="*/ 0 h 1696"/>
                <a:gd name="T44" fmla="*/ 1082 w 2123"/>
                <a:gd name="T45" fmla="*/ 28 h 1696"/>
                <a:gd name="T46" fmla="*/ 1005 w 2123"/>
                <a:gd name="T47" fmla="*/ 79 h 1696"/>
                <a:gd name="T48" fmla="*/ 851 w 2123"/>
                <a:gd name="T49" fmla="*/ 181 h 1696"/>
                <a:gd name="T50" fmla="*/ 667 w 2123"/>
                <a:gd name="T51" fmla="*/ 266 h 1696"/>
                <a:gd name="T52" fmla="*/ 631 w 2123"/>
                <a:gd name="T53" fmla="*/ 340 h 1696"/>
                <a:gd name="T54" fmla="*/ 303 w 2123"/>
                <a:gd name="T55" fmla="*/ 555 h 1696"/>
                <a:gd name="T56" fmla="*/ 0 w 2123"/>
                <a:gd name="T57" fmla="*/ 686 h 1696"/>
                <a:gd name="T58" fmla="*/ 0 w 2123"/>
                <a:gd name="T59" fmla="*/ 691 h 1696"/>
                <a:gd name="T60" fmla="*/ 0 w 2123"/>
                <a:gd name="T61" fmla="*/ 725 h 1696"/>
                <a:gd name="T62" fmla="*/ 297 w 2123"/>
                <a:gd name="T63" fmla="*/ 601 h 1696"/>
                <a:gd name="T64" fmla="*/ 589 w 2123"/>
                <a:gd name="T65" fmla="*/ 408 h 1696"/>
                <a:gd name="T66" fmla="*/ 505 w 2123"/>
                <a:gd name="T67" fmla="*/ 635 h 1696"/>
                <a:gd name="T68" fmla="*/ 523 w 2123"/>
                <a:gd name="T69" fmla="*/ 941 h 1696"/>
                <a:gd name="T70" fmla="*/ 458 w 2123"/>
                <a:gd name="T71" fmla="*/ 1105 h 1696"/>
                <a:gd name="T72" fmla="*/ 327 w 2123"/>
                <a:gd name="T73" fmla="*/ 1400 h 1696"/>
                <a:gd name="T74" fmla="*/ 321 w 2123"/>
                <a:gd name="T75" fmla="*/ 1604 h 1696"/>
                <a:gd name="T76" fmla="*/ 327 w 2123"/>
                <a:gd name="T77" fmla="*/ 1604 h 1696"/>
                <a:gd name="T78" fmla="*/ 345 w 2123"/>
                <a:gd name="T79" fmla="*/ 1468 h 1696"/>
                <a:gd name="T80" fmla="*/ 577 w 2123"/>
                <a:gd name="T81" fmla="*/ 986 h 1696"/>
                <a:gd name="T82" fmla="*/ 577 w 2123"/>
                <a:gd name="T83" fmla="*/ 986 h 169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2123" h="1696">
                  <a:moveTo>
                    <a:pt x="580" y="1043"/>
                  </a:moveTo>
                  <a:lnTo>
                    <a:pt x="544" y="683"/>
                  </a:lnTo>
                  <a:lnTo>
                    <a:pt x="670" y="395"/>
                  </a:lnTo>
                  <a:lnTo>
                    <a:pt x="927" y="587"/>
                  </a:lnTo>
                  <a:lnTo>
                    <a:pt x="1214" y="869"/>
                  </a:lnTo>
                  <a:lnTo>
                    <a:pt x="1483" y="1109"/>
                  </a:lnTo>
                  <a:lnTo>
                    <a:pt x="1800" y="1360"/>
                  </a:lnTo>
                  <a:lnTo>
                    <a:pt x="1883" y="1414"/>
                  </a:lnTo>
                  <a:lnTo>
                    <a:pt x="1836" y="1354"/>
                  </a:lnTo>
                  <a:lnTo>
                    <a:pt x="1411" y="1001"/>
                  </a:lnTo>
                  <a:lnTo>
                    <a:pt x="1088" y="683"/>
                  </a:lnTo>
                  <a:lnTo>
                    <a:pt x="723" y="329"/>
                  </a:lnTo>
                  <a:lnTo>
                    <a:pt x="999" y="311"/>
                  </a:lnTo>
                  <a:lnTo>
                    <a:pt x="1286" y="317"/>
                  </a:lnTo>
                  <a:lnTo>
                    <a:pt x="1614" y="269"/>
                  </a:lnTo>
                  <a:lnTo>
                    <a:pt x="2123" y="197"/>
                  </a:lnTo>
                  <a:lnTo>
                    <a:pt x="2075" y="173"/>
                  </a:lnTo>
                  <a:lnTo>
                    <a:pt x="1543" y="257"/>
                  </a:lnTo>
                  <a:lnTo>
                    <a:pt x="1208" y="275"/>
                  </a:lnTo>
                  <a:lnTo>
                    <a:pt x="759" y="257"/>
                  </a:lnTo>
                  <a:lnTo>
                    <a:pt x="819" y="227"/>
                  </a:lnTo>
                  <a:lnTo>
                    <a:pt x="1142" y="0"/>
                  </a:lnTo>
                  <a:lnTo>
                    <a:pt x="1088" y="30"/>
                  </a:lnTo>
                  <a:lnTo>
                    <a:pt x="1010" y="84"/>
                  </a:lnTo>
                  <a:lnTo>
                    <a:pt x="855" y="191"/>
                  </a:lnTo>
                  <a:lnTo>
                    <a:pt x="670" y="281"/>
                  </a:lnTo>
                  <a:lnTo>
                    <a:pt x="634" y="359"/>
                  </a:lnTo>
                  <a:lnTo>
                    <a:pt x="305" y="587"/>
                  </a:lnTo>
                  <a:lnTo>
                    <a:pt x="0" y="725"/>
                  </a:lnTo>
                  <a:lnTo>
                    <a:pt x="0" y="731"/>
                  </a:lnTo>
                  <a:lnTo>
                    <a:pt x="0" y="767"/>
                  </a:lnTo>
                  <a:lnTo>
                    <a:pt x="299" y="635"/>
                  </a:lnTo>
                  <a:lnTo>
                    <a:pt x="592" y="431"/>
                  </a:lnTo>
                  <a:lnTo>
                    <a:pt x="508" y="671"/>
                  </a:lnTo>
                  <a:lnTo>
                    <a:pt x="526" y="995"/>
                  </a:lnTo>
                  <a:lnTo>
                    <a:pt x="460" y="1168"/>
                  </a:lnTo>
                  <a:lnTo>
                    <a:pt x="329" y="1480"/>
                  </a:lnTo>
                  <a:lnTo>
                    <a:pt x="323" y="1696"/>
                  </a:lnTo>
                  <a:lnTo>
                    <a:pt x="329" y="1696"/>
                  </a:lnTo>
                  <a:lnTo>
                    <a:pt x="347" y="1552"/>
                  </a:lnTo>
                  <a:lnTo>
                    <a:pt x="580" y="1043"/>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7" name="Freeform 5">
              <a:extLst>
                <a:ext uri="{FF2B5EF4-FFF2-40B4-BE49-F238E27FC236}">
                  <a16:creationId xmlns:a16="http://schemas.microsoft.com/office/drawing/2014/main" id="{95C72834-67EA-4FE3-AF24-63A39BB60E31}"/>
                </a:ext>
              </a:extLst>
            </p:cNvPr>
            <p:cNvSpPr>
              <a:spLocks/>
            </p:cNvSpPr>
            <p:nvPr/>
          </p:nvSpPr>
          <p:spPr bwMode="hidden">
            <a:xfrm>
              <a:off x="2092" y="3233"/>
              <a:ext cx="3668" cy="943"/>
            </a:xfrm>
            <a:custGeom>
              <a:avLst/>
              <a:gdLst>
                <a:gd name="T0" fmla="*/ 3338 w 3668"/>
                <a:gd name="T1" fmla="*/ 288 h 943"/>
                <a:gd name="T2" fmla="*/ 3194 w 3668"/>
                <a:gd name="T3" fmla="*/ 258 h 943"/>
                <a:gd name="T4" fmla="*/ 2816 w 3668"/>
                <a:gd name="T5" fmla="*/ 234 h 943"/>
                <a:gd name="T6" fmla="*/ 2330 w 3668"/>
                <a:gd name="T7" fmla="*/ 306 h 943"/>
                <a:gd name="T8" fmla="*/ 2372 w 3668"/>
                <a:gd name="T9" fmla="*/ 258 h 943"/>
                <a:gd name="T10" fmla="*/ 2624 w 3668"/>
                <a:gd name="T11" fmla="*/ 132 h 943"/>
                <a:gd name="T12" fmla="*/ 2707 w 3668"/>
                <a:gd name="T13" fmla="*/ 24 h 943"/>
                <a:gd name="T14" fmla="*/ 2642 w 3668"/>
                <a:gd name="T15" fmla="*/ 12 h 943"/>
                <a:gd name="T16" fmla="*/ 2515 w 3668"/>
                <a:gd name="T17" fmla="*/ 54 h 943"/>
                <a:gd name="T18" fmla="*/ 2324 w 3668"/>
                <a:gd name="T19" fmla="*/ 66 h 943"/>
                <a:gd name="T20" fmla="*/ 2101 w 3668"/>
                <a:gd name="T21" fmla="*/ 90 h 943"/>
                <a:gd name="T22" fmla="*/ 1855 w 3668"/>
                <a:gd name="T23" fmla="*/ 228 h 943"/>
                <a:gd name="T24" fmla="*/ 1591 w 3668"/>
                <a:gd name="T25" fmla="*/ 337 h 943"/>
                <a:gd name="T26" fmla="*/ 1459 w 3668"/>
                <a:gd name="T27" fmla="*/ 379 h 943"/>
                <a:gd name="T28" fmla="*/ 1417 w 3668"/>
                <a:gd name="T29" fmla="*/ 361 h 943"/>
                <a:gd name="T30" fmla="*/ 1363 w 3668"/>
                <a:gd name="T31" fmla="*/ 331 h 943"/>
                <a:gd name="T32" fmla="*/ 1344 w 3668"/>
                <a:gd name="T33" fmla="*/ 312 h 943"/>
                <a:gd name="T34" fmla="*/ 1290 w 3668"/>
                <a:gd name="T35" fmla="*/ 288 h 943"/>
                <a:gd name="T36" fmla="*/ 1230 w 3668"/>
                <a:gd name="T37" fmla="*/ 252 h 943"/>
                <a:gd name="T38" fmla="*/ 1119 w 3668"/>
                <a:gd name="T39" fmla="*/ 227 h 943"/>
                <a:gd name="T40" fmla="*/ 1320 w 3668"/>
                <a:gd name="T41" fmla="*/ 438 h 943"/>
                <a:gd name="T42" fmla="*/ 960 w 3668"/>
                <a:gd name="T43" fmla="*/ 558 h 943"/>
                <a:gd name="T44" fmla="*/ 474 w 3668"/>
                <a:gd name="T45" fmla="*/ 630 h 943"/>
                <a:gd name="T46" fmla="*/ 132 w 3668"/>
                <a:gd name="T47" fmla="*/ 781 h 943"/>
                <a:gd name="T48" fmla="*/ 234 w 3668"/>
                <a:gd name="T49" fmla="*/ 847 h 943"/>
                <a:gd name="T50" fmla="*/ 925 w 3668"/>
                <a:gd name="T51" fmla="*/ 739 h 943"/>
                <a:gd name="T52" fmla="*/ 637 w 3668"/>
                <a:gd name="T53" fmla="*/ 925 h 943"/>
                <a:gd name="T54" fmla="*/ 1405 w 3668"/>
                <a:gd name="T55" fmla="*/ 943 h 943"/>
                <a:gd name="T56" fmla="*/ 1447 w 3668"/>
                <a:gd name="T57" fmla="*/ 943 h 943"/>
                <a:gd name="T58" fmla="*/ 2888 w 3668"/>
                <a:gd name="T59" fmla="*/ 859 h 943"/>
                <a:gd name="T60" fmla="*/ 2582 w 3668"/>
                <a:gd name="T61" fmla="*/ 708 h 943"/>
                <a:gd name="T62" fmla="*/ 2299 w 3668"/>
                <a:gd name="T63" fmla="*/ 606 h 943"/>
                <a:gd name="T64" fmla="*/ 2606 w 3668"/>
                <a:gd name="T65" fmla="*/ 588 h 943"/>
                <a:gd name="T66" fmla="*/ 3001 w 3668"/>
                <a:gd name="T67" fmla="*/ 582 h 943"/>
                <a:gd name="T68" fmla="*/ 3452 w 3668"/>
                <a:gd name="T69" fmla="*/ 438 h 943"/>
                <a:gd name="T70" fmla="*/ 3668 w 3668"/>
                <a:gd name="T71" fmla="*/ 312 h 943"/>
                <a:gd name="T72" fmla="*/ 3482 w 3668"/>
                <a:gd name="T73" fmla="*/ 300 h 943"/>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3668" h="943">
                  <a:moveTo>
                    <a:pt x="3482" y="300"/>
                  </a:moveTo>
                  <a:lnTo>
                    <a:pt x="3338" y="288"/>
                  </a:lnTo>
                  <a:lnTo>
                    <a:pt x="3320" y="264"/>
                  </a:lnTo>
                  <a:lnTo>
                    <a:pt x="3194" y="258"/>
                  </a:lnTo>
                  <a:lnTo>
                    <a:pt x="3019" y="216"/>
                  </a:lnTo>
                  <a:lnTo>
                    <a:pt x="2816" y="234"/>
                  </a:lnTo>
                  <a:lnTo>
                    <a:pt x="2533" y="288"/>
                  </a:lnTo>
                  <a:lnTo>
                    <a:pt x="2330" y="306"/>
                  </a:lnTo>
                  <a:lnTo>
                    <a:pt x="2149" y="312"/>
                  </a:lnTo>
                  <a:lnTo>
                    <a:pt x="2372" y="258"/>
                  </a:lnTo>
                  <a:lnTo>
                    <a:pt x="2624" y="156"/>
                  </a:lnTo>
                  <a:lnTo>
                    <a:pt x="2624" y="132"/>
                  </a:lnTo>
                  <a:lnTo>
                    <a:pt x="2666" y="78"/>
                  </a:lnTo>
                  <a:lnTo>
                    <a:pt x="2707" y="24"/>
                  </a:lnTo>
                  <a:lnTo>
                    <a:pt x="2695" y="0"/>
                  </a:lnTo>
                  <a:lnTo>
                    <a:pt x="2642" y="12"/>
                  </a:lnTo>
                  <a:lnTo>
                    <a:pt x="2557" y="30"/>
                  </a:lnTo>
                  <a:lnTo>
                    <a:pt x="2515" y="54"/>
                  </a:lnTo>
                  <a:lnTo>
                    <a:pt x="2425" y="84"/>
                  </a:lnTo>
                  <a:lnTo>
                    <a:pt x="2324" y="66"/>
                  </a:lnTo>
                  <a:lnTo>
                    <a:pt x="2191" y="90"/>
                  </a:lnTo>
                  <a:lnTo>
                    <a:pt x="2101" y="90"/>
                  </a:lnTo>
                  <a:lnTo>
                    <a:pt x="2047" y="108"/>
                  </a:lnTo>
                  <a:lnTo>
                    <a:pt x="1855" y="228"/>
                  </a:lnTo>
                  <a:lnTo>
                    <a:pt x="1771" y="288"/>
                  </a:lnTo>
                  <a:lnTo>
                    <a:pt x="1591" y="337"/>
                  </a:lnTo>
                  <a:lnTo>
                    <a:pt x="1465" y="379"/>
                  </a:lnTo>
                  <a:lnTo>
                    <a:pt x="1459" y="379"/>
                  </a:lnTo>
                  <a:lnTo>
                    <a:pt x="1453" y="373"/>
                  </a:lnTo>
                  <a:lnTo>
                    <a:pt x="1417" y="361"/>
                  </a:lnTo>
                  <a:lnTo>
                    <a:pt x="1381" y="343"/>
                  </a:lnTo>
                  <a:lnTo>
                    <a:pt x="1363" y="331"/>
                  </a:lnTo>
                  <a:lnTo>
                    <a:pt x="1357" y="324"/>
                  </a:lnTo>
                  <a:lnTo>
                    <a:pt x="1344" y="312"/>
                  </a:lnTo>
                  <a:lnTo>
                    <a:pt x="1320" y="300"/>
                  </a:lnTo>
                  <a:lnTo>
                    <a:pt x="1290" y="288"/>
                  </a:lnTo>
                  <a:lnTo>
                    <a:pt x="1260" y="270"/>
                  </a:lnTo>
                  <a:lnTo>
                    <a:pt x="1230" y="252"/>
                  </a:lnTo>
                  <a:lnTo>
                    <a:pt x="1187" y="227"/>
                  </a:lnTo>
                  <a:lnTo>
                    <a:pt x="1119" y="227"/>
                  </a:lnTo>
                  <a:lnTo>
                    <a:pt x="1357" y="397"/>
                  </a:lnTo>
                  <a:lnTo>
                    <a:pt x="1320" y="438"/>
                  </a:lnTo>
                  <a:lnTo>
                    <a:pt x="1135" y="522"/>
                  </a:lnTo>
                  <a:lnTo>
                    <a:pt x="960" y="558"/>
                  </a:lnTo>
                  <a:lnTo>
                    <a:pt x="684" y="600"/>
                  </a:lnTo>
                  <a:lnTo>
                    <a:pt x="474" y="630"/>
                  </a:lnTo>
                  <a:lnTo>
                    <a:pt x="390" y="684"/>
                  </a:lnTo>
                  <a:lnTo>
                    <a:pt x="132" y="781"/>
                  </a:lnTo>
                  <a:lnTo>
                    <a:pt x="0" y="829"/>
                  </a:lnTo>
                  <a:lnTo>
                    <a:pt x="234" y="847"/>
                  </a:lnTo>
                  <a:lnTo>
                    <a:pt x="498" y="829"/>
                  </a:lnTo>
                  <a:lnTo>
                    <a:pt x="925" y="739"/>
                  </a:lnTo>
                  <a:lnTo>
                    <a:pt x="840" y="817"/>
                  </a:lnTo>
                  <a:lnTo>
                    <a:pt x="637" y="925"/>
                  </a:lnTo>
                  <a:lnTo>
                    <a:pt x="613" y="943"/>
                  </a:lnTo>
                  <a:lnTo>
                    <a:pt x="1405" y="943"/>
                  </a:lnTo>
                  <a:lnTo>
                    <a:pt x="1411" y="925"/>
                  </a:lnTo>
                  <a:lnTo>
                    <a:pt x="1447" y="943"/>
                  </a:lnTo>
                  <a:lnTo>
                    <a:pt x="2924" y="943"/>
                  </a:lnTo>
                  <a:lnTo>
                    <a:pt x="2888" y="859"/>
                  </a:lnTo>
                  <a:lnTo>
                    <a:pt x="2713" y="775"/>
                  </a:lnTo>
                  <a:lnTo>
                    <a:pt x="2582" y="708"/>
                  </a:lnTo>
                  <a:lnTo>
                    <a:pt x="2336" y="636"/>
                  </a:lnTo>
                  <a:lnTo>
                    <a:pt x="2299" y="606"/>
                  </a:lnTo>
                  <a:lnTo>
                    <a:pt x="2509" y="582"/>
                  </a:lnTo>
                  <a:lnTo>
                    <a:pt x="2606" y="588"/>
                  </a:lnTo>
                  <a:lnTo>
                    <a:pt x="2773" y="588"/>
                  </a:lnTo>
                  <a:lnTo>
                    <a:pt x="3001" y="582"/>
                  </a:lnTo>
                  <a:lnTo>
                    <a:pt x="3259" y="516"/>
                  </a:lnTo>
                  <a:lnTo>
                    <a:pt x="3452" y="438"/>
                  </a:lnTo>
                  <a:lnTo>
                    <a:pt x="3668" y="391"/>
                  </a:lnTo>
                  <a:lnTo>
                    <a:pt x="3668" y="312"/>
                  </a:lnTo>
                  <a:lnTo>
                    <a:pt x="3482" y="300"/>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8" name="Freeform 6">
              <a:extLst>
                <a:ext uri="{FF2B5EF4-FFF2-40B4-BE49-F238E27FC236}">
                  <a16:creationId xmlns:a16="http://schemas.microsoft.com/office/drawing/2014/main" id="{C525F62B-C167-416A-A480-79C919BA9848}"/>
                </a:ext>
              </a:extLst>
            </p:cNvPr>
            <p:cNvSpPr>
              <a:spLocks/>
            </p:cNvSpPr>
            <p:nvPr/>
          </p:nvSpPr>
          <p:spPr bwMode="hidden">
            <a:xfrm>
              <a:off x="0" y="524"/>
              <a:ext cx="973" cy="1195"/>
            </a:xfrm>
            <a:custGeom>
              <a:avLst/>
              <a:gdLst>
                <a:gd name="T0" fmla="*/ 324 w 969"/>
                <a:gd name="T1" fmla="*/ 1189 h 1192"/>
                <a:gd name="T2" fmla="*/ 492 w 969"/>
                <a:gd name="T3" fmla="*/ 1195 h 1192"/>
                <a:gd name="T4" fmla="*/ 582 w 969"/>
                <a:gd name="T5" fmla="*/ 1153 h 1192"/>
                <a:gd name="T6" fmla="*/ 816 w 969"/>
                <a:gd name="T7" fmla="*/ 1088 h 1192"/>
                <a:gd name="T8" fmla="*/ 937 w 969"/>
                <a:gd name="T9" fmla="*/ 1058 h 1192"/>
                <a:gd name="T10" fmla="*/ 762 w 969"/>
                <a:gd name="T11" fmla="*/ 991 h 1192"/>
                <a:gd name="T12" fmla="*/ 558 w 969"/>
                <a:gd name="T13" fmla="*/ 955 h 1192"/>
                <a:gd name="T14" fmla="*/ 198 w 969"/>
                <a:gd name="T15" fmla="*/ 973 h 1192"/>
                <a:gd name="T16" fmla="*/ 300 w 969"/>
                <a:gd name="T17" fmla="*/ 895 h 1192"/>
                <a:gd name="T18" fmla="*/ 498 w 969"/>
                <a:gd name="T19" fmla="*/ 805 h 1192"/>
                <a:gd name="T20" fmla="*/ 697 w 969"/>
                <a:gd name="T21" fmla="*/ 673 h 1192"/>
                <a:gd name="T22" fmla="*/ 703 w 969"/>
                <a:gd name="T23" fmla="*/ 673 h 1192"/>
                <a:gd name="T24" fmla="*/ 715 w 969"/>
                <a:gd name="T25" fmla="*/ 667 h 1192"/>
                <a:gd name="T26" fmla="*/ 756 w 969"/>
                <a:gd name="T27" fmla="*/ 649 h 1192"/>
                <a:gd name="T28" fmla="*/ 780 w 969"/>
                <a:gd name="T29" fmla="*/ 643 h 1192"/>
                <a:gd name="T30" fmla="*/ 792 w 969"/>
                <a:gd name="T31" fmla="*/ 631 h 1192"/>
                <a:gd name="T32" fmla="*/ 798 w 969"/>
                <a:gd name="T33" fmla="*/ 619 h 1192"/>
                <a:gd name="T34" fmla="*/ 792 w 969"/>
                <a:gd name="T35" fmla="*/ 613 h 1192"/>
                <a:gd name="T36" fmla="*/ 786 w 969"/>
                <a:gd name="T37" fmla="*/ 601 h 1192"/>
                <a:gd name="T38" fmla="*/ 786 w 969"/>
                <a:gd name="T39" fmla="*/ 576 h 1192"/>
                <a:gd name="T40" fmla="*/ 798 w 969"/>
                <a:gd name="T41" fmla="*/ 546 h 1192"/>
                <a:gd name="T42" fmla="*/ 810 w 969"/>
                <a:gd name="T43" fmla="*/ 516 h 1192"/>
                <a:gd name="T44" fmla="*/ 828 w 969"/>
                <a:gd name="T45" fmla="*/ 486 h 1192"/>
                <a:gd name="T46" fmla="*/ 840 w 969"/>
                <a:gd name="T47" fmla="*/ 456 h 1192"/>
                <a:gd name="T48" fmla="*/ 846 w 969"/>
                <a:gd name="T49" fmla="*/ 438 h 1192"/>
                <a:gd name="T50" fmla="*/ 853 w 969"/>
                <a:gd name="T51" fmla="*/ 432 h 1192"/>
                <a:gd name="T52" fmla="*/ 853 w 969"/>
                <a:gd name="T53" fmla="*/ 348 h 1192"/>
                <a:gd name="T54" fmla="*/ 853 w 969"/>
                <a:gd name="T55" fmla="*/ 342 h 1192"/>
                <a:gd name="T56" fmla="*/ 859 w 969"/>
                <a:gd name="T57" fmla="*/ 336 h 1192"/>
                <a:gd name="T58" fmla="*/ 877 w 969"/>
                <a:gd name="T59" fmla="*/ 306 h 1192"/>
                <a:gd name="T60" fmla="*/ 889 w 969"/>
                <a:gd name="T61" fmla="*/ 270 h 1192"/>
                <a:gd name="T62" fmla="*/ 901 w 969"/>
                <a:gd name="T63" fmla="*/ 240 h 1192"/>
                <a:gd name="T64" fmla="*/ 907 w 969"/>
                <a:gd name="T65" fmla="*/ 228 h 1192"/>
                <a:gd name="T66" fmla="*/ 913 w 969"/>
                <a:gd name="T67" fmla="*/ 216 h 1192"/>
                <a:gd name="T68" fmla="*/ 931 w 969"/>
                <a:gd name="T69" fmla="*/ 173 h 1192"/>
                <a:gd name="T70" fmla="*/ 949 w 969"/>
                <a:gd name="T71" fmla="*/ 137 h 1192"/>
                <a:gd name="T72" fmla="*/ 955 w 969"/>
                <a:gd name="T73" fmla="*/ 125 h 1192"/>
                <a:gd name="T74" fmla="*/ 955 w 969"/>
                <a:gd name="T75" fmla="*/ 119 h 1192"/>
                <a:gd name="T76" fmla="*/ 973 w 969"/>
                <a:gd name="T77" fmla="*/ 0 h 1192"/>
                <a:gd name="T78" fmla="*/ 949 w 969"/>
                <a:gd name="T79" fmla="*/ 47 h 1192"/>
                <a:gd name="T80" fmla="*/ 786 w 969"/>
                <a:gd name="T81" fmla="*/ 113 h 1192"/>
                <a:gd name="T82" fmla="*/ 709 w 969"/>
                <a:gd name="T83" fmla="*/ 161 h 1192"/>
                <a:gd name="T84" fmla="*/ 462 w 969"/>
                <a:gd name="T85" fmla="*/ 234 h 1192"/>
                <a:gd name="T86" fmla="*/ 282 w 969"/>
                <a:gd name="T87" fmla="*/ 288 h 1192"/>
                <a:gd name="T88" fmla="*/ 174 w 969"/>
                <a:gd name="T89" fmla="*/ 294 h 1192"/>
                <a:gd name="T90" fmla="*/ 12 w 969"/>
                <a:gd name="T91" fmla="*/ 486 h 1192"/>
                <a:gd name="T92" fmla="*/ 0 w 969"/>
                <a:gd name="T93" fmla="*/ 510 h 1192"/>
                <a:gd name="T94" fmla="*/ 0 w 969"/>
                <a:gd name="T95" fmla="*/ 1189 h 1192"/>
                <a:gd name="T96" fmla="*/ 96 w 969"/>
                <a:gd name="T97" fmla="*/ 1183 h 1192"/>
                <a:gd name="T98" fmla="*/ 324 w 969"/>
                <a:gd name="T99" fmla="*/ 1189 h 1192"/>
                <a:gd name="T100" fmla="*/ 324 w 969"/>
                <a:gd name="T101" fmla="*/ 1189 h 1192"/>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969" h="1192">
                  <a:moveTo>
                    <a:pt x="323" y="1186"/>
                  </a:moveTo>
                  <a:lnTo>
                    <a:pt x="490" y="1192"/>
                  </a:lnTo>
                  <a:lnTo>
                    <a:pt x="580" y="1150"/>
                  </a:lnTo>
                  <a:lnTo>
                    <a:pt x="813" y="1085"/>
                  </a:lnTo>
                  <a:lnTo>
                    <a:pt x="933" y="1055"/>
                  </a:lnTo>
                  <a:lnTo>
                    <a:pt x="759" y="989"/>
                  </a:lnTo>
                  <a:lnTo>
                    <a:pt x="556" y="953"/>
                  </a:lnTo>
                  <a:lnTo>
                    <a:pt x="197" y="971"/>
                  </a:lnTo>
                  <a:lnTo>
                    <a:pt x="299" y="893"/>
                  </a:lnTo>
                  <a:lnTo>
                    <a:pt x="496" y="803"/>
                  </a:lnTo>
                  <a:lnTo>
                    <a:pt x="694" y="671"/>
                  </a:lnTo>
                  <a:lnTo>
                    <a:pt x="700" y="671"/>
                  </a:lnTo>
                  <a:lnTo>
                    <a:pt x="712" y="665"/>
                  </a:lnTo>
                  <a:lnTo>
                    <a:pt x="753" y="647"/>
                  </a:lnTo>
                  <a:lnTo>
                    <a:pt x="777" y="641"/>
                  </a:lnTo>
                  <a:lnTo>
                    <a:pt x="789" y="629"/>
                  </a:lnTo>
                  <a:lnTo>
                    <a:pt x="795" y="617"/>
                  </a:lnTo>
                  <a:lnTo>
                    <a:pt x="789" y="611"/>
                  </a:lnTo>
                  <a:lnTo>
                    <a:pt x="783" y="599"/>
                  </a:lnTo>
                  <a:lnTo>
                    <a:pt x="783" y="575"/>
                  </a:lnTo>
                  <a:lnTo>
                    <a:pt x="795" y="545"/>
                  </a:lnTo>
                  <a:lnTo>
                    <a:pt x="807" y="515"/>
                  </a:lnTo>
                  <a:lnTo>
                    <a:pt x="825" y="485"/>
                  </a:lnTo>
                  <a:lnTo>
                    <a:pt x="837" y="455"/>
                  </a:lnTo>
                  <a:lnTo>
                    <a:pt x="843" y="437"/>
                  </a:lnTo>
                  <a:lnTo>
                    <a:pt x="849" y="431"/>
                  </a:lnTo>
                  <a:lnTo>
                    <a:pt x="849" y="347"/>
                  </a:lnTo>
                  <a:lnTo>
                    <a:pt x="849" y="341"/>
                  </a:lnTo>
                  <a:lnTo>
                    <a:pt x="855" y="335"/>
                  </a:lnTo>
                  <a:lnTo>
                    <a:pt x="873" y="305"/>
                  </a:lnTo>
                  <a:lnTo>
                    <a:pt x="885" y="269"/>
                  </a:lnTo>
                  <a:lnTo>
                    <a:pt x="897" y="239"/>
                  </a:lnTo>
                  <a:lnTo>
                    <a:pt x="903" y="227"/>
                  </a:lnTo>
                  <a:lnTo>
                    <a:pt x="909" y="215"/>
                  </a:lnTo>
                  <a:lnTo>
                    <a:pt x="927" y="173"/>
                  </a:lnTo>
                  <a:lnTo>
                    <a:pt x="945" y="137"/>
                  </a:lnTo>
                  <a:lnTo>
                    <a:pt x="951" y="125"/>
                  </a:lnTo>
                  <a:lnTo>
                    <a:pt x="951" y="119"/>
                  </a:lnTo>
                  <a:lnTo>
                    <a:pt x="969" y="0"/>
                  </a:lnTo>
                  <a:lnTo>
                    <a:pt x="945" y="47"/>
                  </a:lnTo>
                  <a:lnTo>
                    <a:pt x="783" y="113"/>
                  </a:lnTo>
                  <a:lnTo>
                    <a:pt x="706" y="161"/>
                  </a:lnTo>
                  <a:lnTo>
                    <a:pt x="460" y="233"/>
                  </a:lnTo>
                  <a:lnTo>
                    <a:pt x="281" y="287"/>
                  </a:lnTo>
                  <a:lnTo>
                    <a:pt x="173" y="293"/>
                  </a:lnTo>
                  <a:lnTo>
                    <a:pt x="12" y="485"/>
                  </a:lnTo>
                  <a:lnTo>
                    <a:pt x="0" y="509"/>
                  </a:lnTo>
                  <a:lnTo>
                    <a:pt x="0" y="1186"/>
                  </a:lnTo>
                  <a:lnTo>
                    <a:pt x="96" y="1180"/>
                  </a:lnTo>
                  <a:lnTo>
                    <a:pt x="323" y="1186"/>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9" name="Freeform 7">
              <a:extLst>
                <a:ext uri="{FF2B5EF4-FFF2-40B4-BE49-F238E27FC236}">
                  <a16:creationId xmlns:a16="http://schemas.microsoft.com/office/drawing/2014/main" id="{E04B60B7-3066-4DD6-BD13-C2873EF15465}"/>
                </a:ext>
              </a:extLst>
            </p:cNvPr>
            <p:cNvSpPr>
              <a:spLocks/>
            </p:cNvSpPr>
            <p:nvPr/>
          </p:nvSpPr>
          <p:spPr bwMode="hidden">
            <a:xfrm>
              <a:off x="3188" y="1"/>
              <a:ext cx="2570" cy="2266"/>
            </a:xfrm>
            <a:custGeom>
              <a:avLst/>
              <a:gdLst>
                <a:gd name="T0" fmla="*/ 859 w 2570"/>
                <a:gd name="T1" fmla="*/ 612 h 2266"/>
                <a:gd name="T2" fmla="*/ 1087 w 2570"/>
                <a:gd name="T3" fmla="*/ 853 h 2266"/>
                <a:gd name="T4" fmla="*/ 961 w 2570"/>
                <a:gd name="T5" fmla="*/ 913 h 2266"/>
                <a:gd name="T6" fmla="*/ 786 w 2570"/>
                <a:gd name="T7" fmla="*/ 883 h 2266"/>
                <a:gd name="T8" fmla="*/ 450 w 2570"/>
                <a:gd name="T9" fmla="*/ 931 h 2266"/>
                <a:gd name="T10" fmla="*/ 150 w 2570"/>
                <a:gd name="T11" fmla="*/ 1075 h 2266"/>
                <a:gd name="T12" fmla="*/ 78 w 2570"/>
                <a:gd name="T13" fmla="*/ 1165 h 2266"/>
                <a:gd name="T14" fmla="*/ 361 w 2570"/>
                <a:gd name="T15" fmla="*/ 1256 h 2266"/>
                <a:gd name="T16" fmla="*/ 444 w 2570"/>
                <a:gd name="T17" fmla="*/ 1316 h 2266"/>
                <a:gd name="T18" fmla="*/ 697 w 2570"/>
                <a:gd name="T19" fmla="*/ 1400 h 2266"/>
                <a:gd name="T20" fmla="*/ 1026 w 2570"/>
                <a:gd name="T21" fmla="*/ 1346 h 2266"/>
                <a:gd name="T22" fmla="*/ 991 w 2570"/>
                <a:gd name="T23" fmla="*/ 1412 h 2266"/>
                <a:gd name="T24" fmla="*/ 804 w 2570"/>
                <a:gd name="T25" fmla="*/ 1574 h 2266"/>
                <a:gd name="T26" fmla="*/ 726 w 2570"/>
                <a:gd name="T27" fmla="*/ 1718 h 2266"/>
                <a:gd name="T28" fmla="*/ 768 w 2570"/>
                <a:gd name="T29" fmla="*/ 1742 h 2266"/>
                <a:gd name="T30" fmla="*/ 865 w 2570"/>
                <a:gd name="T31" fmla="*/ 1693 h 2266"/>
                <a:gd name="T32" fmla="*/ 991 w 2570"/>
                <a:gd name="T33" fmla="*/ 1699 h 2266"/>
                <a:gd name="T34" fmla="*/ 1135 w 2570"/>
                <a:gd name="T35" fmla="*/ 1627 h 2266"/>
                <a:gd name="T36" fmla="*/ 1183 w 2570"/>
                <a:gd name="T37" fmla="*/ 1669 h 2266"/>
                <a:gd name="T38" fmla="*/ 1399 w 2570"/>
                <a:gd name="T39" fmla="*/ 1436 h 2266"/>
                <a:gd name="T40" fmla="*/ 1615 w 2570"/>
                <a:gd name="T41" fmla="*/ 1334 h 2266"/>
                <a:gd name="T42" fmla="*/ 1645 w 2570"/>
                <a:gd name="T43" fmla="*/ 1370 h 2266"/>
                <a:gd name="T44" fmla="*/ 1681 w 2570"/>
                <a:gd name="T45" fmla="*/ 1430 h 2266"/>
                <a:gd name="T46" fmla="*/ 1699 w 2570"/>
                <a:gd name="T47" fmla="*/ 1466 h 2266"/>
                <a:gd name="T48" fmla="*/ 1747 w 2570"/>
                <a:gd name="T49" fmla="*/ 1550 h 2266"/>
                <a:gd name="T50" fmla="*/ 1772 w 2570"/>
                <a:gd name="T51" fmla="*/ 1586 h 2266"/>
                <a:gd name="T52" fmla="*/ 2124 w 2570"/>
                <a:gd name="T53" fmla="*/ 2248 h 2266"/>
                <a:gd name="T54" fmla="*/ 1693 w 2570"/>
                <a:gd name="T55" fmla="*/ 1322 h 2266"/>
                <a:gd name="T56" fmla="*/ 1861 w 2570"/>
                <a:gd name="T57" fmla="*/ 1165 h 2266"/>
                <a:gd name="T58" fmla="*/ 2173 w 2570"/>
                <a:gd name="T59" fmla="*/ 1099 h 2266"/>
                <a:gd name="T60" fmla="*/ 2390 w 2570"/>
                <a:gd name="T61" fmla="*/ 1009 h 2266"/>
                <a:gd name="T62" fmla="*/ 2570 w 2570"/>
                <a:gd name="T63" fmla="*/ 805 h 2266"/>
                <a:gd name="T64" fmla="*/ 2342 w 2570"/>
                <a:gd name="T65" fmla="*/ 781 h 2266"/>
                <a:gd name="T66" fmla="*/ 2114 w 2570"/>
                <a:gd name="T67" fmla="*/ 763 h 2266"/>
                <a:gd name="T68" fmla="*/ 2408 w 2570"/>
                <a:gd name="T69" fmla="*/ 433 h 2266"/>
                <a:gd name="T70" fmla="*/ 2426 w 2570"/>
                <a:gd name="T71" fmla="*/ 421 h 2266"/>
                <a:gd name="T72" fmla="*/ 2474 w 2570"/>
                <a:gd name="T73" fmla="*/ 379 h 2266"/>
                <a:gd name="T74" fmla="*/ 2492 w 2570"/>
                <a:gd name="T75" fmla="*/ 355 h 2266"/>
                <a:gd name="T76" fmla="*/ 2474 w 2570"/>
                <a:gd name="T77" fmla="*/ 337 h 2266"/>
                <a:gd name="T78" fmla="*/ 2474 w 2570"/>
                <a:gd name="T79" fmla="*/ 271 h 2266"/>
                <a:gd name="T80" fmla="*/ 2492 w 2570"/>
                <a:gd name="T81" fmla="*/ 192 h 2266"/>
                <a:gd name="T82" fmla="*/ 2504 w 2570"/>
                <a:gd name="T83" fmla="*/ 132 h 2266"/>
                <a:gd name="T84" fmla="*/ 2492 w 2570"/>
                <a:gd name="T85" fmla="*/ 36 h 2266"/>
                <a:gd name="T86" fmla="*/ 2492 w 2570"/>
                <a:gd name="T87" fmla="*/ 24 h 2266"/>
                <a:gd name="T88" fmla="*/ 2102 w 2570"/>
                <a:gd name="T89" fmla="*/ 0 h 2266"/>
                <a:gd name="T90" fmla="*/ 1909 w 2570"/>
                <a:gd name="T91" fmla="*/ 90 h 2266"/>
                <a:gd name="T92" fmla="*/ 1747 w 2570"/>
                <a:gd name="T93" fmla="*/ 535 h 2266"/>
                <a:gd name="T94" fmla="*/ 1711 w 2570"/>
                <a:gd name="T95" fmla="*/ 469 h 2266"/>
                <a:gd name="T96" fmla="*/ 1633 w 2570"/>
                <a:gd name="T97" fmla="*/ 144 h 2266"/>
                <a:gd name="T98" fmla="*/ 1579 w 2570"/>
                <a:gd name="T99" fmla="*/ 0 h 2266"/>
                <a:gd name="T100" fmla="*/ 738 w 2570"/>
                <a:gd name="T101" fmla="*/ 186 h 2266"/>
                <a:gd name="T102" fmla="*/ 756 w 2570"/>
                <a:gd name="T103" fmla="*/ 463 h 226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0" t="0" r="r" b="b"/>
              <a:pathLst>
                <a:path w="2570" h="2266">
                  <a:moveTo>
                    <a:pt x="756" y="463"/>
                  </a:moveTo>
                  <a:lnTo>
                    <a:pt x="859" y="612"/>
                  </a:lnTo>
                  <a:lnTo>
                    <a:pt x="937" y="720"/>
                  </a:lnTo>
                  <a:lnTo>
                    <a:pt x="1087" y="853"/>
                  </a:lnTo>
                  <a:lnTo>
                    <a:pt x="1105" y="907"/>
                  </a:lnTo>
                  <a:lnTo>
                    <a:pt x="961" y="913"/>
                  </a:lnTo>
                  <a:lnTo>
                    <a:pt x="895" y="901"/>
                  </a:lnTo>
                  <a:lnTo>
                    <a:pt x="786" y="883"/>
                  </a:lnTo>
                  <a:lnTo>
                    <a:pt x="637" y="859"/>
                  </a:lnTo>
                  <a:lnTo>
                    <a:pt x="450" y="931"/>
                  </a:lnTo>
                  <a:lnTo>
                    <a:pt x="306" y="1021"/>
                  </a:lnTo>
                  <a:lnTo>
                    <a:pt x="150" y="1075"/>
                  </a:lnTo>
                  <a:lnTo>
                    <a:pt x="0" y="1153"/>
                  </a:lnTo>
                  <a:lnTo>
                    <a:pt x="78" y="1165"/>
                  </a:lnTo>
                  <a:lnTo>
                    <a:pt x="264" y="1220"/>
                  </a:lnTo>
                  <a:lnTo>
                    <a:pt x="361" y="1256"/>
                  </a:lnTo>
                  <a:lnTo>
                    <a:pt x="367" y="1298"/>
                  </a:lnTo>
                  <a:lnTo>
                    <a:pt x="444" y="1316"/>
                  </a:lnTo>
                  <a:lnTo>
                    <a:pt x="558" y="1400"/>
                  </a:lnTo>
                  <a:lnTo>
                    <a:pt x="697" y="1400"/>
                  </a:lnTo>
                  <a:lnTo>
                    <a:pt x="895" y="1346"/>
                  </a:lnTo>
                  <a:lnTo>
                    <a:pt x="1026" y="1346"/>
                  </a:lnTo>
                  <a:lnTo>
                    <a:pt x="1147" y="1358"/>
                  </a:lnTo>
                  <a:lnTo>
                    <a:pt x="991" y="1412"/>
                  </a:lnTo>
                  <a:lnTo>
                    <a:pt x="804" y="1538"/>
                  </a:lnTo>
                  <a:lnTo>
                    <a:pt x="804" y="1574"/>
                  </a:lnTo>
                  <a:lnTo>
                    <a:pt x="762" y="1645"/>
                  </a:lnTo>
                  <a:lnTo>
                    <a:pt x="726" y="1718"/>
                  </a:lnTo>
                  <a:lnTo>
                    <a:pt x="732" y="1754"/>
                  </a:lnTo>
                  <a:lnTo>
                    <a:pt x="768" y="1742"/>
                  </a:lnTo>
                  <a:lnTo>
                    <a:pt x="829" y="1730"/>
                  </a:lnTo>
                  <a:lnTo>
                    <a:pt x="865" y="1693"/>
                  </a:lnTo>
                  <a:lnTo>
                    <a:pt x="925" y="1663"/>
                  </a:lnTo>
                  <a:lnTo>
                    <a:pt x="991" y="1699"/>
                  </a:lnTo>
                  <a:lnTo>
                    <a:pt x="1087" y="1675"/>
                  </a:lnTo>
                  <a:lnTo>
                    <a:pt x="1135" y="1627"/>
                  </a:lnTo>
                  <a:lnTo>
                    <a:pt x="1147" y="1687"/>
                  </a:lnTo>
                  <a:lnTo>
                    <a:pt x="1183" y="1669"/>
                  </a:lnTo>
                  <a:lnTo>
                    <a:pt x="1333" y="1514"/>
                  </a:lnTo>
                  <a:lnTo>
                    <a:pt x="1399" y="1436"/>
                  </a:lnTo>
                  <a:lnTo>
                    <a:pt x="1526" y="1382"/>
                  </a:lnTo>
                  <a:lnTo>
                    <a:pt x="1615" y="1334"/>
                  </a:lnTo>
                  <a:lnTo>
                    <a:pt x="1627" y="1346"/>
                  </a:lnTo>
                  <a:lnTo>
                    <a:pt x="1645" y="1370"/>
                  </a:lnTo>
                  <a:lnTo>
                    <a:pt x="1669" y="1400"/>
                  </a:lnTo>
                  <a:lnTo>
                    <a:pt x="1681" y="1430"/>
                  </a:lnTo>
                  <a:lnTo>
                    <a:pt x="1687" y="1448"/>
                  </a:lnTo>
                  <a:lnTo>
                    <a:pt x="1699" y="1466"/>
                  </a:lnTo>
                  <a:lnTo>
                    <a:pt x="1729" y="1520"/>
                  </a:lnTo>
                  <a:lnTo>
                    <a:pt x="1747" y="1550"/>
                  </a:lnTo>
                  <a:lnTo>
                    <a:pt x="1766" y="1574"/>
                  </a:lnTo>
                  <a:lnTo>
                    <a:pt x="1772" y="1586"/>
                  </a:lnTo>
                  <a:lnTo>
                    <a:pt x="1778" y="1592"/>
                  </a:lnTo>
                  <a:lnTo>
                    <a:pt x="2124" y="2248"/>
                  </a:lnTo>
                  <a:lnTo>
                    <a:pt x="2215" y="2266"/>
                  </a:lnTo>
                  <a:lnTo>
                    <a:pt x="1693" y="1322"/>
                  </a:lnTo>
                  <a:lnTo>
                    <a:pt x="1723" y="1262"/>
                  </a:lnTo>
                  <a:lnTo>
                    <a:pt x="1861" y="1165"/>
                  </a:lnTo>
                  <a:lnTo>
                    <a:pt x="1988" y="1129"/>
                  </a:lnTo>
                  <a:lnTo>
                    <a:pt x="2173" y="1099"/>
                  </a:lnTo>
                  <a:lnTo>
                    <a:pt x="2318" y="1075"/>
                  </a:lnTo>
                  <a:lnTo>
                    <a:pt x="2390" y="1009"/>
                  </a:lnTo>
                  <a:lnTo>
                    <a:pt x="2570" y="895"/>
                  </a:lnTo>
                  <a:lnTo>
                    <a:pt x="2570" y="805"/>
                  </a:lnTo>
                  <a:lnTo>
                    <a:pt x="2516" y="787"/>
                  </a:lnTo>
                  <a:lnTo>
                    <a:pt x="2342" y="781"/>
                  </a:lnTo>
                  <a:lnTo>
                    <a:pt x="2042" y="871"/>
                  </a:lnTo>
                  <a:lnTo>
                    <a:pt x="2114" y="763"/>
                  </a:lnTo>
                  <a:lnTo>
                    <a:pt x="2264" y="624"/>
                  </a:lnTo>
                  <a:lnTo>
                    <a:pt x="2408" y="433"/>
                  </a:lnTo>
                  <a:lnTo>
                    <a:pt x="2414" y="433"/>
                  </a:lnTo>
                  <a:lnTo>
                    <a:pt x="2426" y="421"/>
                  </a:lnTo>
                  <a:lnTo>
                    <a:pt x="2456" y="397"/>
                  </a:lnTo>
                  <a:lnTo>
                    <a:pt x="2474" y="379"/>
                  </a:lnTo>
                  <a:lnTo>
                    <a:pt x="2486" y="367"/>
                  </a:lnTo>
                  <a:lnTo>
                    <a:pt x="2492" y="355"/>
                  </a:lnTo>
                  <a:lnTo>
                    <a:pt x="2486" y="349"/>
                  </a:lnTo>
                  <a:lnTo>
                    <a:pt x="2474" y="337"/>
                  </a:lnTo>
                  <a:lnTo>
                    <a:pt x="2474" y="307"/>
                  </a:lnTo>
                  <a:lnTo>
                    <a:pt x="2474" y="271"/>
                  </a:lnTo>
                  <a:lnTo>
                    <a:pt x="2480" y="228"/>
                  </a:lnTo>
                  <a:lnTo>
                    <a:pt x="2492" y="192"/>
                  </a:lnTo>
                  <a:lnTo>
                    <a:pt x="2498" y="156"/>
                  </a:lnTo>
                  <a:lnTo>
                    <a:pt x="2504" y="132"/>
                  </a:lnTo>
                  <a:lnTo>
                    <a:pt x="2504" y="126"/>
                  </a:lnTo>
                  <a:lnTo>
                    <a:pt x="2492" y="36"/>
                  </a:lnTo>
                  <a:lnTo>
                    <a:pt x="2492" y="24"/>
                  </a:lnTo>
                  <a:lnTo>
                    <a:pt x="2498" y="0"/>
                  </a:lnTo>
                  <a:lnTo>
                    <a:pt x="2102" y="0"/>
                  </a:lnTo>
                  <a:lnTo>
                    <a:pt x="2006" y="60"/>
                  </a:lnTo>
                  <a:lnTo>
                    <a:pt x="1909" y="90"/>
                  </a:lnTo>
                  <a:lnTo>
                    <a:pt x="1808" y="337"/>
                  </a:lnTo>
                  <a:lnTo>
                    <a:pt x="1747" y="535"/>
                  </a:lnTo>
                  <a:lnTo>
                    <a:pt x="1687" y="588"/>
                  </a:lnTo>
                  <a:lnTo>
                    <a:pt x="1711" y="469"/>
                  </a:lnTo>
                  <a:lnTo>
                    <a:pt x="1687" y="343"/>
                  </a:lnTo>
                  <a:lnTo>
                    <a:pt x="1633" y="144"/>
                  </a:lnTo>
                  <a:lnTo>
                    <a:pt x="1585" y="12"/>
                  </a:lnTo>
                  <a:lnTo>
                    <a:pt x="1579" y="0"/>
                  </a:lnTo>
                  <a:lnTo>
                    <a:pt x="786" y="0"/>
                  </a:lnTo>
                  <a:lnTo>
                    <a:pt x="738" y="186"/>
                  </a:lnTo>
                  <a:lnTo>
                    <a:pt x="756" y="463"/>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10" name="Freeform 8">
              <a:extLst>
                <a:ext uri="{FF2B5EF4-FFF2-40B4-BE49-F238E27FC236}">
                  <a16:creationId xmlns:a16="http://schemas.microsoft.com/office/drawing/2014/main" id="{27AA18BB-AA95-4A4E-987E-37A447C5ED44}"/>
                </a:ext>
              </a:extLst>
            </p:cNvPr>
            <p:cNvSpPr>
              <a:spLocks/>
            </p:cNvSpPr>
            <p:nvPr/>
          </p:nvSpPr>
          <p:spPr bwMode="hidden">
            <a:xfrm>
              <a:off x="3525" y="1"/>
              <a:ext cx="2185" cy="1508"/>
            </a:xfrm>
            <a:custGeom>
              <a:avLst/>
              <a:gdLst>
                <a:gd name="T0" fmla="*/ 1038 w 2176"/>
                <a:gd name="T1" fmla="*/ 769 h 1505"/>
                <a:gd name="T2" fmla="*/ 1195 w 2176"/>
                <a:gd name="T3" fmla="*/ 1237 h 1505"/>
                <a:gd name="T4" fmla="*/ 960 w 2176"/>
                <a:gd name="T5" fmla="*/ 1195 h 1505"/>
                <a:gd name="T6" fmla="*/ 726 w 2176"/>
                <a:gd name="T7" fmla="*/ 1129 h 1505"/>
                <a:gd name="T8" fmla="*/ 444 w 2176"/>
                <a:gd name="T9" fmla="*/ 1111 h 1505"/>
                <a:gd name="T10" fmla="*/ 0 w 2176"/>
                <a:gd name="T11" fmla="*/ 1081 h 1505"/>
                <a:gd name="T12" fmla="*/ 30 w 2176"/>
                <a:gd name="T13" fmla="*/ 1117 h 1505"/>
                <a:gd name="T14" fmla="*/ 498 w 2176"/>
                <a:gd name="T15" fmla="*/ 1135 h 1505"/>
                <a:gd name="T16" fmla="*/ 780 w 2176"/>
                <a:gd name="T17" fmla="*/ 1189 h 1505"/>
                <a:gd name="T18" fmla="*/ 1135 w 2176"/>
                <a:gd name="T19" fmla="*/ 1304 h 1505"/>
                <a:gd name="T20" fmla="*/ 1074 w 2176"/>
                <a:gd name="T21" fmla="*/ 1322 h 1505"/>
                <a:gd name="T22" fmla="*/ 714 w 2176"/>
                <a:gd name="T23" fmla="*/ 1508 h 1505"/>
                <a:gd name="T24" fmla="*/ 768 w 2176"/>
                <a:gd name="T25" fmla="*/ 1484 h 1505"/>
                <a:gd name="T26" fmla="*/ 865 w 2176"/>
                <a:gd name="T27" fmla="*/ 1442 h 1505"/>
                <a:gd name="T28" fmla="*/ 1026 w 2176"/>
                <a:gd name="T29" fmla="*/ 1358 h 1505"/>
                <a:gd name="T30" fmla="*/ 1219 w 2176"/>
                <a:gd name="T31" fmla="*/ 1298 h 1505"/>
                <a:gd name="T32" fmla="*/ 1272 w 2176"/>
                <a:gd name="T33" fmla="*/ 1225 h 1505"/>
                <a:gd name="T34" fmla="*/ 1639 w 2176"/>
                <a:gd name="T35" fmla="*/ 1045 h 1505"/>
                <a:gd name="T36" fmla="*/ 1939 w 2176"/>
                <a:gd name="T37" fmla="*/ 955 h 1505"/>
                <a:gd name="T38" fmla="*/ 2185 w 2176"/>
                <a:gd name="T39" fmla="*/ 823 h 1505"/>
                <a:gd name="T40" fmla="*/ 1969 w 2176"/>
                <a:gd name="T41" fmla="*/ 913 h 1505"/>
                <a:gd name="T42" fmla="*/ 1663 w 2176"/>
                <a:gd name="T43" fmla="*/ 991 h 1505"/>
                <a:gd name="T44" fmla="*/ 1345 w 2176"/>
                <a:gd name="T45" fmla="*/ 1153 h 1505"/>
                <a:gd name="T46" fmla="*/ 1507 w 2176"/>
                <a:gd name="T47" fmla="*/ 907 h 1505"/>
                <a:gd name="T48" fmla="*/ 1627 w 2176"/>
                <a:gd name="T49" fmla="*/ 546 h 1505"/>
                <a:gd name="T50" fmla="*/ 1747 w 2176"/>
                <a:gd name="T51" fmla="*/ 373 h 1505"/>
                <a:gd name="T52" fmla="*/ 1987 w 2176"/>
                <a:gd name="T53" fmla="*/ 60 h 1505"/>
                <a:gd name="T54" fmla="*/ 2011 w 2176"/>
                <a:gd name="T55" fmla="*/ 0 h 1505"/>
                <a:gd name="T56" fmla="*/ 1981 w 2176"/>
                <a:gd name="T57" fmla="*/ 0 h 1505"/>
                <a:gd name="T58" fmla="*/ 1603 w 2176"/>
                <a:gd name="T59" fmla="*/ 481 h 1505"/>
                <a:gd name="T60" fmla="*/ 1483 w 2176"/>
                <a:gd name="T61" fmla="*/ 889 h 1505"/>
                <a:gd name="T62" fmla="*/ 1260 w 2176"/>
                <a:gd name="T63" fmla="*/ 1177 h 1505"/>
                <a:gd name="T64" fmla="*/ 1135 w 2176"/>
                <a:gd name="T65" fmla="*/ 907 h 1505"/>
                <a:gd name="T66" fmla="*/ 1014 w 2176"/>
                <a:gd name="T67" fmla="*/ 541 h 1505"/>
                <a:gd name="T68" fmla="*/ 889 w 2176"/>
                <a:gd name="T69" fmla="*/ 222 h 1505"/>
                <a:gd name="T70" fmla="*/ 792 w 2176"/>
                <a:gd name="T71" fmla="*/ 0 h 1505"/>
                <a:gd name="T72" fmla="*/ 756 w 2176"/>
                <a:gd name="T73" fmla="*/ 0 h 1505"/>
                <a:gd name="T74" fmla="*/ 907 w 2176"/>
                <a:gd name="T75" fmla="*/ 355 h 1505"/>
                <a:gd name="T76" fmla="*/ 1038 w 2176"/>
                <a:gd name="T77" fmla="*/ 769 h 1505"/>
                <a:gd name="T78" fmla="*/ 1038 w 2176"/>
                <a:gd name="T79" fmla="*/ 769 h 1505"/>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2176" h="1505">
                  <a:moveTo>
                    <a:pt x="1034" y="767"/>
                  </a:moveTo>
                  <a:lnTo>
                    <a:pt x="1190" y="1235"/>
                  </a:lnTo>
                  <a:lnTo>
                    <a:pt x="956" y="1193"/>
                  </a:lnTo>
                  <a:lnTo>
                    <a:pt x="723" y="1127"/>
                  </a:lnTo>
                  <a:lnTo>
                    <a:pt x="442" y="1109"/>
                  </a:lnTo>
                  <a:lnTo>
                    <a:pt x="0" y="1079"/>
                  </a:lnTo>
                  <a:lnTo>
                    <a:pt x="30" y="1115"/>
                  </a:lnTo>
                  <a:lnTo>
                    <a:pt x="496" y="1133"/>
                  </a:lnTo>
                  <a:lnTo>
                    <a:pt x="777" y="1187"/>
                  </a:lnTo>
                  <a:lnTo>
                    <a:pt x="1130" y="1301"/>
                  </a:lnTo>
                  <a:lnTo>
                    <a:pt x="1070" y="1319"/>
                  </a:lnTo>
                  <a:lnTo>
                    <a:pt x="711" y="1505"/>
                  </a:lnTo>
                  <a:lnTo>
                    <a:pt x="765" y="1481"/>
                  </a:lnTo>
                  <a:lnTo>
                    <a:pt x="861" y="1439"/>
                  </a:lnTo>
                  <a:lnTo>
                    <a:pt x="1022" y="1355"/>
                  </a:lnTo>
                  <a:lnTo>
                    <a:pt x="1214" y="1295"/>
                  </a:lnTo>
                  <a:lnTo>
                    <a:pt x="1267" y="1223"/>
                  </a:lnTo>
                  <a:lnTo>
                    <a:pt x="1632" y="1043"/>
                  </a:lnTo>
                  <a:lnTo>
                    <a:pt x="1931" y="953"/>
                  </a:lnTo>
                  <a:lnTo>
                    <a:pt x="2176" y="821"/>
                  </a:lnTo>
                  <a:lnTo>
                    <a:pt x="1961" y="911"/>
                  </a:lnTo>
                  <a:lnTo>
                    <a:pt x="1656" y="989"/>
                  </a:lnTo>
                  <a:lnTo>
                    <a:pt x="1339" y="1151"/>
                  </a:lnTo>
                  <a:lnTo>
                    <a:pt x="1501" y="905"/>
                  </a:lnTo>
                  <a:lnTo>
                    <a:pt x="1620" y="545"/>
                  </a:lnTo>
                  <a:lnTo>
                    <a:pt x="1740" y="372"/>
                  </a:lnTo>
                  <a:lnTo>
                    <a:pt x="1979" y="60"/>
                  </a:lnTo>
                  <a:lnTo>
                    <a:pt x="2003" y="0"/>
                  </a:lnTo>
                  <a:lnTo>
                    <a:pt x="1973" y="0"/>
                  </a:lnTo>
                  <a:lnTo>
                    <a:pt x="1596" y="480"/>
                  </a:lnTo>
                  <a:lnTo>
                    <a:pt x="1477" y="887"/>
                  </a:lnTo>
                  <a:lnTo>
                    <a:pt x="1255" y="1175"/>
                  </a:lnTo>
                  <a:lnTo>
                    <a:pt x="1130" y="905"/>
                  </a:lnTo>
                  <a:lnTo>
                    <a:pt x="1010" y="540"/>
                  </a:lnTo>
                  <a:lnTo>
                    <a:pt x="885" y="222"/>
                  </a:lnTo>
                  <a:lnTo>
                    <a:pt x="789" y="0"/>
                  </a:lnTo>
                  <a:lnTo>
                    <a:pt x="753" y="0"/>
                  </a:lnTo>
                  <a:lnTo>
                    <a:pt x="903" y="354"/>
                  </a:lnTo>
                  <a:lnTo>
                    <a:pt x="1034" y="767"/>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11" name="Freeform 9">
              <a:extLst>
                <a:ext uri="{FF2B5EF4-FFF2-40B4-BE49-F238E27FC236}">
                  <a16:creationId xmlns:a16="http://schemas.microsoft.com/office/drawing/2014/main" id="{19BDBDE7-771F-40C9-90B7-24555E16A692}"/>
                </a:ext>
              </a:extLst>
            </p:cNvPr>
            <p:cNvSpPr>
              <a:spLocks/>
            </p:cNvSpPr>
            <p:nvPr/>
          </p:nvSpPr>
          <p:spPr bwMode="hidden">
            <a:xfrm>
              <a:off x="0" y="649"/>
              <a:ext cx="816" cy="806"/>
            </a:xfrm>
            <a:custGeom>
              <a:avLst/>
              <a:gdLst>
                <a:gd name="T0" fmla="*/ 162 w 813"/>
                <a:gd name="T1" fmla="*/ 565 h 804"/>
                <a:gd name="T2" fmla="*/ 330 w 813"/>
                <a:gd name="T3" fmla="*/ 439 h 804"/>
                <a:gd name="T4" fmla="*/ 648 w 813"/>
                <a:gd name="T5" fmla="*/ 217 h 804"/>
                <a:gd name="T6" fmla="*/ 816 w 813"/>
                <a:gd name="T7" fmla="*/ 0 h 804"/>
                <a:gd name="T8" fmla="*/ 678 w 813"/>
                <a:gd name="T9" fmla="*/ 150 h 804"/>
                <a:gd name="T10" fmla="*/ 145 w 813"/>
                <a:gd name="T11" fmla="*/ 505 h 804"/>
                <a:gd name="T12" fmla="*/ 0 w 813"/>
                <a:gd name="T13" fmla="*/ 734 h 804"/>
                <a:gd name="T14" fmla="*/ 0 w 813"/>
                <a:gd name="T15" fmla="*/ 806 h 804"/>
                <a:gd name="T16" fmla="*/ 162 w 813"/>
                <a:gd name="T17" fmla="*/ 565 h 804"/>
                <a:gd name="T18" fmla="*/ 162 w 813"/>
                <a:gd name="T19" fmla="*/ 565 h 80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813" h="804">
                  <a:moveTo>
                    <a:pt x="161" y="564"/>
                  </a:moveTo>
                  <a:lnTo>
                    <a:pt x="329" y="438"/>
                  </a:lnTo>
                  <a:lnTo>
                    <a:pt x="646" y="216"/>
                  </a:lnTo>
                  <a:lnTo>
                    <a:pt x="813" y="0"/>
                  </a:lnTo>
                  <a:lnTo>
                    <a:pt x="676" y="150"/>
                  </a:lnTo>
                  <a:lnTo>
                    <a:pt x="144" y="504"/>
                  </a:lnTo>
                  <a:lnTo>
                    <a:pt x="0" y="732"/>
                  </a:lnTo>
                  <a:lnTo>
                    <a:pt x="0" y="804"/>
                  </a:lnTo>
                  <a:lnTo>
                    <a:pt x="161" y="564"/>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12" name="Freeform 10">
              <a:extLst>
                <a:ext uri="{FF2B5EF4-FFF2-40B4-BE49-F238E27FC236}">
                  <a16:creationId xmlns:a16="http://schemas.microsoft.com/office/drawing/2014/main" id="{D29556A7-7126-4654-BE96-695DB2244DE0}"/>
                </a:ext>
              </a:extLst>
            </p:cNvPr>
            <p:cNvSpPr>
              <a:spLocks/>
            </p:cNvSpPr>
            <p:nvPr/>
          </p:nvSpPr>
          <p:spPr bwMode="hidden">
            <a:xfrm>
              <a:off x="0" y="1545"/>
              <a:ext cx="762" cy="107"/>
            </a:xfrm>
            <a:custGeom>
              <a:avLst/>
              <a:gdLst>
                <a:gd name="T0" fmla="*/ 462 w 759"/>
                <a:gd name="T1" fmla="*/ 66 h 107"/>
                <a:gd name="T2" fmla="*/ 762 w 759"/>
                <a:gd name="T3" fmla="*/ 0 h 107"/>
                <a:gd name="T4" fmla="*/ 498 w 759"/>
                <a:gd name="T5" fmla="*/ 36 h 107"/>
                <a:gd name="T6" fmla="*/ 139 w 759"/>
                <a:gd name="T7" fmla="*/ 48 h 107"/>
                <a:gd name="T8" fmla="*/ 0 w 759"/>
                <a:gd name="T9" fmla="*/ 78 h 107"/>
                <a:gd name="T10" fmla="*/ 0 w 759"/>
                <a:gd name="T11" fmla="*/ 107 h 107"/>
                <a:gd name="T12" fmla="*/ 96 w 759"/>
                <a:gd name="T13" fmla="*/ 89 h 107"/>
                <a:gd name="T14" fmla="*/ 462 w 759"/>
                <a:gd name="T15" fmla="*/ 66 h 107"/>
                <a:gd name="T16" fmla="*/ 462 w 759"/>
                <a:gd name="T17" fmla="*/ 66 h 10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759" h="107">
                  <a:moveTo>
                    <a:pt x="460" y="66"/>
                  </a:moveTo>
                  <a:lnTo>
                    <a:pt x="759" y="0"/>
                  </a:lnTo>
                  <a:lnTo>
                    <a:pt x="496" y="36"/>
                  </a:lnTo>
                  <a:lnTo>
                    <a:pt x="138" y="48"/>
                  </a:lnTo>
                  <a:lnTo>
                    <a:pt x="0" y="78"/>
                  </a:lnTo>
                  <a:lnTo>
                    <a:pt x="0" y="107"/>
                  </a:lnTo>
                  <a:lnTo>
                    <a:pt x="96" y="89"/>
                  </a:lnTo>
                  <a:lnTo>
                    <a:pt x="460" y="66"/>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13" name="Freeform 11">
              <a:extLst>
                <a:ext uri="{FF2B5EF4-FFF2-40B4-BE49-F238E27FC236}">
                  <a16:creationId xmlns:a16="http://schemas.microsoft.com/office/drawing/2014/main" id="{962EDB65-A8A3-41F4-BCE6-482A0721E1E4}"/>
                </a:ext>
              </a:extLst>
            </p:cNvPr>
            <p:cNvSpPr>
              <a:spLocks/>
            </p:cNvSpPr>
            <p:nvPr/>
          </p:nvSpPr>
          <p:spPr bwMode="hidden">
            <a:xfrm>
              <a:off x="2314" y="3431"/>
              <a:ext cx="3182" cy="745"/>
            </a:xfrm>
            <a:custGeom>
              <a:avLst/>
              <a:gdLst>
                <a:gd name="T0" fmla="*/ 1393 w 3169"/>
                <a:gd name="T1" fmla="*/ 240 h 743"/>
                <a:gd name="T2" fmla="*/ 1741 w 3169"/>
                <a:gd name="T3" fmla="*/ 234 h 743"/>
                <a:gd name="T4" fmla="*/ 2096 w 3169"/>
                <a:gd name="T5" fmla="*/ 252 h 743"/>
                <a:gd name="T6" fmla="*/ 2515 w 3169"/>
                <a:gd name="T7" fmla="*/ 234 h 743"/>
                <a:gd name="T8" fmla="*/ 3182 w 3169"/>
                <a:gd name="T9" fmla="*/ 205 h 743"/>
                <a:gd name="T10" fmla="*/ 3128 w 3169"/>
                <a:gd name="T11" fmla="*/ 187 h 743"/>
                <a:gd name="T12" fmla="*/ 2432 w 3169"/>
                <a:gd name="T13" fmla="*/ 222 h 743"/>
                <a:gd name="T14" fmla="*/ 2011 w 3169"/>
                <a:gd name="T15" fmla="*/ 222 h 743"/>
                <a:gd name="T16" fmla="*/ 1465 w 3169"/>
                <a:gd name="T17" fmla="*/ 187 h 743"/>
                <a:gd name="T18" fmla="*/ 1549 w 3169"/>
                <a:gd name="T19" fmla="*/ 168 h 743"/>
                <a:gd name="T20" fmla="*/ 2047 w 3169"/>
                <a:gd name="T21" fmla="*/ 0 h 743"/>
                <a:gd name="T22" fmla="*/ 1969 w 3169"/>
                <a:gd name="T23" fmla="*/ 24 h 743"/>
                <a:gd name="T24" fmla="*/ 1844 w 3169"/>
                <a:gd name="T25" fmla="*/ 66 h 743"/>
                <a:gd name="T26" fmla="*/ 1609 w 3169"/>
                <a:gd name="T27" fmla="*/ 138 h 743"/>
                <a:gd name="T28" fmla="*/ 1344 w 3169"/>
                <a:gd name="T29" fmla="*/ 199 h 743"/>
                <a:gd name="T30" fmla="*/ 1273 w 3169"/>
                <a:gd name="T31" fmla="*/ 252 h 743"/>
                <a:gd name="T32" fmla="*/ 768 w 3169"/>
                <a:gd name="T33" fmla="*/ 414 h 743"/>
                <a:gd name="T34" fmla="*/ 336 w 3169"/>
                <a:gd name="T35" fmla="*/ 504 h 743"/>
                <a:gd name="T36" fmla="*/ 0 w 3169"/>
                <a:gd name="T37" fmla="*/ 619 h 743"/>
                <a:gd name="T38" fmla="*/ 300 w 3169"/>
                <a:gd name="T39" fmla="*/ 540 h 743"/>
                <a:gd name="T40" fmla="*/ 738 w 3169"/>
                <a:gd name="T41" fmla="*/ 450 h 743"/>
                <a:gd name="T42" fmla="*/ 1183 w 3169"/>
                <a:gd name="T43" fmla="*/ 312 h 743"/>
                <a:gd name="T44" fmla="*/ 985 w 3169"/>
                <a:gd name="T45" fmla="*/ 492 h 743"/>
                <a:gd name="T46" fmla="*/ 871 w 3169"/>
                <a:gd name="T47" fmla="*/ 745 h 743"/>
                <a:gd name="T48" fmla="*/ 865 w 3169"/>
                <a:gd name="T49" fmla="*/ 745 h 743"/>
                <a:gd name="T50" fmla="*/ 937 w 3169"/>
                <a:gd name="T51" fmla="*/ 745 h 743"/>
                <a:gd name="T52" fmla="*/ 1026 w 3169"/>
                <a:gd name="T53" fmla="*/ 498 h 743"/>
                <a:gd name="T54" fmla="*/ 1302 w 3169"/>
                <a:gd name="T55" fmla="*/ 282 h 743"/>
                <a:gd name="T56" fmla="*/ 1537 w 3169"/>
                <a:gd name="T57" fmla="*/ 450 h 743"/>
                <a:gd name="T58" fmla="*/ 1777 w 3169"/>
                <a:gd name="T59" fmla="*/ 679 h 743"/>
                <a:gd name="T60" fmla="*/ 1862 w 3169"/>
                <a:gd name="T61" fmla="*/ 745 h 743"/>
                <a:gd name="T62" fmla="*/ 1927 w 3169"/>
                <a:gd name="T63" fmla="*/ 745 h 743"/>
                <a:gd name="T64" fmla="*/ 1699 w 3169"/>
                <a:gd name="T65" fmla="*/ 528 h 743"/>
                <a:gd name="T66" fmla="*/ 1393 w 3169"/>
                <a:gd name="T67" fmla="*/ 240 h 743"/>
                <a:gd name="T68" fmla="*/ 1393 w 3169"/>
                <a:gd name="T69" fmla="*/ 240 h 743"/>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3169" h="743">
                  <a:moveTo>
                    <a:pt x="1387" y="239"/>
                  </a:moveTo>
                  <a:lnTo>
                    <a:pt x="1734" y="233"/>
                  </a:lnTo>
                  <a:lnTo>
                    <a:pt x="2087" y="251"/>
                  </a:lnTo>
                  <a:lnTo>
                    <a:pt x="2505" y="233"/>
                  </a:lnTo>
                  <a:lnTo>
                    <a:pt x="3169" y="204"/>
                  </a:lnTo>
                  <a:lnTo>
                    <a:pt x="3115" y="186"/>
                  </a:lnTo>
                  <a:lnTo>
                    <a:pt x="2422" y="221"/>
                  </a:lnTo>
                  <a:lnTo>
                    <a:pt x="2003" y="221"/>
                  </a:lnTo>
                  <a:lnTo>
                    <a:pt x="1459" y="186"/>
                  </a:lnTo>
                  <a:lnTo>
                    <a:pt x="1543" y="168"/>
                  </a:lnTo>
                  <a:lnTo>
                    <a:pt x="2039" y="0"/>
                  </a:lnTo>
                  <a:lnTo>
                    <a:pt x="1961" y="24"/>
                  </a:lnTo>
                  <a:lnTo>
                    <a:pt x="1836" y="66"/>
                  </a:lnTo>
                  <a:lnTo>
                    <a:pt x="1602" y="138"/>
                  </a:lnTo>
                  <a:lnTo>
                    <a:pt x="1339" y="198"/>
                  </a:lnTo>
                  <a:lnTo>
                    <a:pt x="1268" y="251"/>
                  </a:lnTo>
                  <a:lnTo>
                    <a:pt x="765" y="413"/>
                  </a:lnTo>
                  <a:lnTo>
                    <a:pt x="335" y="503"/>
                  </a:lnTo>
                  <a:lnTo>
                    <a:pt x="0" y="617"/>
                  </a:lnTo>
                  <a:lnTo>
                    <a:pt x="299" y="539"/>
                  </a:lnTo>
                  <a:lnTo>
                    <a:pt x="735" y="449"/>
                  </a:lnTo>
                  <a:lnTo>
                    <a:pt x="1178" y="311"/>
                  </a:lnTo>
                  <a:lnTo>
                    <a:pt x="981" y="491"/>
                  </a:lnTo>
                  <a:lnTo>
                    <a:pt x="867" y="743"/>
                  </a:lnTo>
                  <a:lnTo>
                    <a:pt x="861" y="743"/>
                  </a:lnTo>
                  <a:lnTo>
                    <a:pt x="933" y="743"/>
                  </a:lnTo>
                  <a:lnTo>
                    <a:pt x="1022" y="497"/>
                  </a:lnTo>
                  <a:lnTo>
                    <a:pt x="1297" y="281"/>
                  </a:lnTo>
                  <a:lnTo>
                    <a:pt x="1531" y="449"/>
                  </a:lnTo>
                  <a:lnTo>
                    <a:pt x="1770" y="677"/>
                  </a:lnTo>
                  <a:lnTo>
                    <a:pt x="1854" y="743"/>
                  </a:lnTo>
                  <a:lnTo>
                    <a:pt x="1919" y="743"/>
                  </a:lnTo>
                  <a:lnTo>
                    <a:pt x="1692" y="527"/>
                  </a:lnTo>
                  <a:lnTo>
                    <a:pt x="1387" y="239"/>
                  </a:lnTo>
                  <a:close/>
                </a:path>
              </a:pathLst>
            </a:custGeom>
            <a:gradFill rotWithShape="0">
              <a:gsLst>
                <a:gs pos="0">
                  <a:schemeClr val="accent2"/>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14" name="Rectangle 12">
              <a:extLst>
                <a:ext uri="{FF2B5EF4-FFF2-40B4-BE49-F238E27FC236}">
                  <a16:creationId xmlns:a16="http://schemas.microsoft.com/office/drawing/2014/main" id="{88A3C806-09EA-4E03-AA56-3548E23254D6}"/>
                </a:ext>
              </a:extLst>
            </p:cNvPr>
            <p:cNvSpPr>
              <a:spLocks noChangeArrowheads="1"/>
            </p:cNvSpPr>
            <p:nvPr/>
          </p:nvSpPr>
          <p:spPr bwMode="hidden">
            <a:xfrm>
              <a:off x="192" y="127"/>
              <a:ext cx="1" cy="1"/>
            </a:xfrm>
            <a:prstGeom prst="rect">
              <a:avLst/>
            </a:prstGeom>
            <a:solidFill>
              <a:srgbClr val="9A1E8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ru-RU" altLang="ru-RU"/>
            </a:p>
          </p:txBody>
        </p:sp>
        <p:sp>
          <p:nvSpPr>
            <p:cNvPr id="15" name="Rectangle 13">
              <a:extLst>
                <a:ext uri="{FF2B5EF4-FFF2-40B4-BE49-F238E27FC236}">
                  <a16:creationId xmlns:a16="http://schemas.microsoft.com/office/drawing/2014/main" id="{1C3B81C0-DF7E-445F-B629-3E0AD7464D2F}"/>
                </a:ext>
              </a:extLst>
            </p:cNvPr>
            <p:cNvSpPr>
              <a:spLocks noChangeArrowheads="1"/>
            </p:cNvSpPr>
            <p:nvPr/>
          </p:nvSpPr>
          <p:spPr bwMode="hidden">
            <a:xfrm>
              <a:off x="204" y="131"/>
              <a:ext cx="1" cy="1"/>
            </a:xfrm>
            <a:prstGeom prst="rect">
              <a:avLst/>
            </a:prstGeom>
            <a:solidFill>
              <a:srgbClr val="9A1E8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ru-RU" altLang="ru-RU"/>
            </a:p>
          </p:txBody>
        </p:sp>
        <p:sp>
          <p:nvSpPr>
            <p:cNvPr id="16" name="Freeform 14">
              <a:extLst>
                <a:ext uri="{FF2B5EF4-FFF2-40B4-BE49-F238E27FC236}">
                  <a16:creationId xmlns:a16="http://schemas.microsoft.com/office/drawing/2014/main" id="{82452C9B-6305-4D5D-A9B1-A2F27D667C94}"/>
                </a:ext>
              </a:extLst>
            </p:cNvPr>
            <p:cNvSpPr>
              <a:spLocks/>
            </p:cNvSpPr>
            <p:nvPr/>
          </p:nvSpPr>
          <p:spPr bwMode="hidden">
            <a:xfrm>
              <a:off x="0" y="4032"/>
              <a:ext cx="5760" cy="288"/>
            </a:xfrm>
            <a:custGeom>
              <a:avLst/>
              <a:gdLst>
                <a:gd name="T0" fmla="*/ 5740 w 5740"/>
                <a:gd name="T1" fmla="*/ 288 h 288"/>
                <a:gd name="T2" fmla="*/ 0 w 5740"/>
                <a:gd name="T3" fmla="*/ 288 h 288"/>
                <a:gd name="T4" fmla="*/ 0 w 5740"/>
                <a:gd name="T5" fmla="*/ 0 h 288"/>
                <a:gd name="T6" fmla="*/ 5740 w 5740"/>
                <a:gd name="T7" fmla="*/ 0 h 288"/>
                <a:gd name="T8" fmla="*/ 5740 w 5740"/>
                <a:gd name="T9" fmla="*/ 288 h 288"/>
                <a:gd name="T10" fmla="*/ 5740 w 5740"/>
                <a:gd name="T11" fmla="*/ 288 h 288"/>
              </a:gdLst>
              <a:ahLst/>
              <a:cxnLst>
                <a:cxn ang="0">
                  <a:pos x="T0" y="T1"/>
                </a:cxn>
                <a:cxn ang="0">
                  <a:pos x="T2" y="T3"/>
                </a:cxn>
                <a:cxn ang="0">
                  <a:pos x="T4" y="T5"/>
                </a:cxn>
                <a:cxn ang="0">
                  <a:pos x="T6" y="T7"/>
                </a:cxn>
                <a:cxn ang="0">
                  <a:pos x="T8" y="T9"/>
                </a:cxn>
                <a:cxn ang="0">
                  <a:pos x="T10" y="T11"/>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1"/>
                </a:gs>
                <a:gs pos="100000">
                  <a:schemeClr val="bg1">
                    <a:gamma/>
                    <a:shade val="46275"/>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ru-RU">
                <a:latin typeface="Arial" charset="0"/>
              </a:endParaRPr>
            </a:p>
          </p:txBody>
        </p:sp>
        <p:sp>
          <p:nvSpPr>
            <p:cNvPr id="17" name="Freeform 15">
              <a:extLst>
                <a:ext uri="{FF2B5EF4-FFF2-40B4-BE49-F238E27FC236}">
                  <a16:creationId xmlns:a16="http://schemas.microsoft.com/office/drawing/2014/main" id="{93049924-82C5-4E08-979F-BBA9C80E56CC}"/>
                </a:ext>
              </a:extLst>
            </p:cNvPr>
            <p:cNvSpPr>
              <a:spLocks/>
            </p:cNvSpPr>
            <p:nvPr/>
          </p:nvSpPr>
          <p:spPr bwMode="hidden">
            <a:xfrm>
              <a:off x="0" y="4032"/>
              <a:ext cx="5760" cy="336"/>
            </a:xfrm>
            <a:custGeom>
              <a:avLst/>
              <a:gdLst>
                <a:gd name="T0" fmla="*/ 5740 w 5740"/>
                <a:gd name="T1" fmla="*/ 288 h 288"/>
                <a:gd name="T2" fmla="*/ 0 w 5740"/>
                <a:gd name="T3" fmla="*/ 288 h 288"/>
                <a:gd name="T4" fmla="*/ 0 w 5740"/>
                <a:gd name="T5" fmla="*/ 0 h 288"/>
                <a:gd name="T6" fmla="*/ 5740 w 5740"/>
                <a:gd name="T7" fmla="*/ 0 h 288"/>
                <a:gd name="T8" fmla="*/ 5740 w 5740"/>
                <a:gd name="T9" fmla="*/ 288 h 288"/>
                <a:gd name="T10" fmla="*/ 5740 w 5740"/>
                <a:gd name="T11" fmla="*/ 288 h 288"/>
              </a:gdLst>
              <a:ahLst/>
              <a:cxnLst>
                <a:cxn ang="0">
                  <a:pos x="T0" y="T1"/>
                </a:cxn>
                <a:cxn ang="0">
                  <a:pos x="T2" y="T3"/>
                </a:cxn>
                <a:cxn ang="0">
                  <a:pos x="T4" y="T5"/>
                </a:cxn>
                <a:cxn ang="0">
                  <a:pos x="T6" y="T7"/>
                </a:cxn>
                <a:cxn ang="0">
                  <a:pos x="T8" y="T9"/>
                </a:cxn>
                <a:cxn ang="0">
                  <a:pos x="T10" y="T11"/>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1"/>
                </a:gs>
                <a:gs pos="100000">
                  <a:schemeClr val="bg1">
                    <a:gamma/>
                    <a:shade val="46275"/>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ru-RU">
                <a:latin typeface="Arial" charset="0"/>
              </a:endParaRPr>
            </a:p>
          </p:txBody>
        </p:sp>
        <p:sp>
          <p:nvSpPr>
            <p:cNvPr id="18" name="Freeform 16">
              <a:extLst>
                <a:ext uri="{FF2B5EF4-FFF2-40B4-BE49-F238E27FC236}">
                  <a16:creationId xmlns:a16="http://schemas.microsoft.com/office/drawing/2014/main" id="{787B787B-3ECD-4EB3-B4BB-84FB584962BC}"/>
                </a:ext>
              </a:extLst>
            </p:cNvPr>
            <p:cNvSpPr>
              <a:spLocks/>
            </p:cNvSpPr>
            <p:nvPr/>
          </p:nvSpPr>
          <p:spPr bwMode="hidden">
            <a:xfrm>
              <a:off x="0" y="0"/>
              <a:ext cx="5760" cy="288"/>
            </a:xfrm>
            <a:custGeom>
              <a:avLst/>
              <a:gdLst>
                <a:gd name="T0" fmla="*/ 5740 w 5740"/>
                <a:gd name="T1" fmla="*/ 288 h 288"/>
                <a:gd name="T2" fmla="*/ 0 w 5740"/>
                <a:gd name="T3" fmla="*/ 288 h 288"/>
                <a:gd name="T4" fmla="*/ 0 w 5740"/>
                <a:gd name="T5" fmla="*/ 0 h 288"/>
                <a:gd name="T6" fmla="*/ 5740 w 5740"/>
                <a:gd name="T7" fmla="*/ 0 h 288"/>
                <a:gd name="T8" fmla="*/ 5740 w 5740"/>
                <a:gd name="T9" fmla="*/ 288 h 288"/>
                <a:gd name="T10" fmla="*/ 5740 w 5740"/>
                <a:gd name="T11" fmla="*/ 288 h 288"/>
              </a:gdLst>
              <a:ahLst/>
              <a:cxnLst>
                <a:cxn ang="0">
                  <a:pos x="T0" y="T1"/>
                </a:cxn>
                <a:cxn ang="0">
                  <a:pos x="T2" y="T3"/>
                </a:cxn>
                <a:cxn ang="0">
                  <a:pos x="T4" y="T5"/>
                </a:cxn>
                <a:cxn ang="0">
                  <a:pos x="T6" y="T7"/>
                </a:cxn>
                <a:cxn ang="0">
                  <a:pos x="T8" y="T9"/>
                </a:cxn>
                <a:cxn ang="0">
                  <a:pos x="T10" y="T11"/>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2">
                    <a:gamma/>
                    <a:shade val="56078"/>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ru-RU">
                <a:latin typeface="Arial" charset="0"/>
              </a:endParaRPr>
            </a:p>
          </p:txBody>
        </p:sp>
        <p:sp>
          <p:nvSpPr>
            <p:cNvPr id="19" name="Freeform 17">
              <a:extLst>
                <a:ext uri="{FF2B5EF4-FFF2-40B4-BE49-F238E27FC236}">
                  <a16:creationId xmlns:a16="http://schemas.microsoft.com/office/drawing/2014/main" id="{62D0ED18-0D51-47D2-BD55-9C8B3A798A3F}"/>
                </a:ext>
              </a:extLst>
            </p:cNvPr>
            <p:cNvSpPr>
              <a:spLocks/>
            </p:cNvSpPr>
            <p:nvPr/>
          </p:nvSpPr>
          <p:spPr bwMode="hidden">
            <a:xfrm>
              <a:off x="509" y="229"/>
              <a:ext cx="3188" cy="2024"/>
            </a:xfrm>
            <a:custGeom>
              <a:avLst/>
              <a:gdLst>
                <a:gd name="T0" fmla="*/ 871 w 3188"/>
                <a:gd name="T1" fmla="*/ 1423 h 2024"/>
                <a:gd name="T2" fmla="*/ 907 w 3188"/>
                <a:gd name="T3" fmla="*/ 1393 h 2024"/>
                <a:gd name="T4" fmla="*/ 991 w 3188"/>
                <a:gd name="T5" fmla="*/ 1320 h 2024"/>
                <a:gd name="T6" fmla="*/ 1033 w 3188"/>
                <a:gd name="T7" fmla="*/ 1297 h 2024"/>
                <a:gd name="T8" fmla="*/ 1086 w 3188"/>
                <a:gd name="T9" fmla="*/ 1249 h 2024"/>
                <a:gd name="T10" fmla="*/ 1123 w 3188"/>
                <a:gd name="T11" fmla="*/ 1219 h 2024"/>
                <a:gd name="T12" fmla="*/ 1057 w 3188"/>
                <a:gd name="T13" fmla="*/ 1153 h 2024"/>
                <a:gd name="T14" fmla="*/ 877 w 3188"/>
                <a:gd name="T15" fmla="*/ 1021 h 2024"/>
                <a:gd name="T16" fmla="*/ 655 w 3188"/>
                <a:gd name="T17" fmla="*/ 907 h 2024"/>
                <a:gd name="T18" fmla="*/ 655 w 3188"/>
                <a:gd name="T19" fmla="*/ 846 h 2024"/>
                <a:gd name="T20" fmla="*/ 643 w 3188"/>
                <a:gd name="T21" fmla="*/ 708 h 2024"/>
                <a:gd name="T22" fmla="*/ 552 w 3188"/>
                <a:gd name="T23" fmla="*/ 642 h 2024"/>
                <a:gd name="T24" fmla="*/ 510 w 3188"/>
                <a:gd name="T25" fmla="*/ 570 h 2024"/>
                <a:gd name="T26" fmla="*/ 637 w 3188"/>
                <a:gd name="T27" fmla="*/ 564 h 2024"/>
                <a:gd name="T28" fmla="*/ 763 w 3188"/>
                <a:gd name="T29" fmla="*/ 570 h 2024"/>
                <a:gd name="T30" fmla="*/ 1091 w 3188"/>
                <a:gd name="T31" fmla="*/ 850 h 2024"/>
                <a:gd name="T32" fmla="*/ 1009 w 3188"/>
                <a:gd name="T33" fmla="*/ 566 h 2024"/>
                <a:gd name="T34" fmla="*/ 1054 w 3188"/>
                <a:gd name="T35" fmla="*/ 265 h 2024"/>
                <a:gd name="T36" fmla="*/ 1249 w 3188"/>
                <a:gd name="T37" fmla="*/ 0 h 2024"/>
                <a:gd name="T38" fmla="*/ 1466 w 3188"/>
                <a:gd name="T39" fmla="*/ 292 h 2024"/>
                <a:gd name="T40" fmla="*/ 1475 w 3188"/>
                <a:gd name="T41" fmla="*/ 548 h 2024"/>
                <a:gd name="T42" fmla="*/ 1567 w 3188"/>
                <a:gd name="T43" fmla="*/ 630 h 2024"/>
                <a:gd name="T44" fmla="*/ 1795 w 3188"/>
                <a:gd name="T45" fmla="*/ 365 h 2024"/>
                <a:gd name="T46" fmla="*/ 2245 w 3188"/>
                <a:gd name="T47" fmla="*/ 150 h 2024"/>
                <a:gd name="T48" fmla="*/ 2618 w 3188"/>
                <a:gd name="T49" fmla="*/ 180 h 2024"/>
                <a:gd name="T50" fmla="*/ 3050 w 3188"/>
                <a:gd name="T51" fmla="*/ 150 h 2024"/>
                <a:gd name="T52" fmla="*/ 3140 w 3188"/>
                <a:gd name="T53" fmla="*/ 210 h 2024"/>
                <a:gd name="T54" fmla="*/ 2990 w 3188"/>
                <a:gd name="T55" fmla="*/ 210 h 2024"/>
                <a:gd name="T56" fmla="*/ 2834 w 3188"/>
                <a:gd name="T57" fmla="*/ 377 h 2024"/>
                <a:gd name="T58" fmla="*/ 2702 w 3188"/>
                <a:gd name="T59" fmla="*/ 648 h 2024"/>
                <a:gd name="T60" fmla="*/ 2582 w 3188"/>
                <a:gd name="T61" fmla="*/ 828 h 2024"/>
                <a:gd name="T62" fmla="*/ 2234 w 3188"/>
                <a:gd name="T63" fmla="*/ 1009 h 2024"/>
                <a:gd name="T64" fmla="*/ 1963 w 3188"/>
                <a:gd name="T65" fmla="*/ 1075 h 2024"/>
                <a:gd name="T66" fmla="*/ 2257 w 3188"/>
                <a:gd name="T67" fmla="*/ 1111 h 2024"/>
                <a:gd name="T68" fmla="*/ 2600 w 3188"/>
                <a:gd name="T69" fmla="*/ 1207 h 2024"/>
                <a:gd name="T70" fmla="*/ 2894 w 3188"/>
                <a:gd name="T71" fmla="*/ 1441 h 2024"/>
                <a:gd name="T72" fmla="*/ 3122 w 3188"/>
                <a:gd name="T73" fmla="*/ 1555 h 2024"/>
                <a:gd name="T74" fmla="*/ 3032 w 3188"/>
                <a:gd name="T75" fmla="*/ 1585 h 2024"/>
                <a:gd name="T76" fmla="*/ 3008 w 3188"/>
                <a:gd name="T77" fmla="*/ 1591 h 2024"/>
                <a:gd name="T78" fmla="*/ 2960 w 3188"/>
                <a:gd name="T79" fmla="*/ 1597 h 2024"/>
                <a:gd name="T80" fmla="*/ 2882 w 3188"/>
                <a:gd name="T81" fmla="*/ 1609 h 2024"/>
                <a:gd name="T82" fmla="*/ 2846 w 3188"/>
                <a:gd name="T83" fmla="*/ 1609 h 2024"/>
                <a:gd name="T84" fmla="*/ 2774 w 3188"/>
                <a:gd name="T85" fmla="*/ 1615 h 2024"/>
                <a:gd name="T86" fmla="*/ 2726 w 3188"/>
                <a:gd name="T87" fmla="*/ 1621 h 2024"/>
                <a:gd name="T88" fmla="*/ 2708 w 3188"/>
                <a:gd name="T89" fmla="*/ 1621 h 2024"/>
                <a:gd name="T90" fmla="*/ 2594 w 3188"/>
                <a:gd name="T91" fmla="*/ 1657 h 2024"/>
                <a:gd name="T92" fmla="*/ 2533 w 3188"/>
                <a:gd name="T93" fmla="*/ 1663 h 2024"/>
                <a:gd name="T94" fmla="*/ 2444 w 3188"/>
                <a:gd name="T95" fmla="*/ 1675 h 2024"/>
                <a:gd name="T96" fmla="*/ 2378 w 3188"/>
                <a:gd name="T97" fmla="*/ 1687 h 2024"/>
                <a:gd name="T98" fmla="*/ 2360 w 3188"/>
                <a:gd name="T99" fmla="*/ 1705 h 2024"/>
                <a:gd name="T100" fmla="*/ 2305 w 3188"/>
                <a:gd name="T101" fmla="*/ 1687 h 2024"/>
                <a:gd name="T102" fmla="*/ 2263 w 3188"/>
                <a:gd name="T103" fmla="*/ 1663 h 2024"/>
                <a:gd name="T104" fmla="*/ 2017 w 3188"/>
                <a:gd name="T105" fmla="*/ 1585 h 2024"/>
                <a:gd name="T106" fmla="*/ 1711 w 3188"/>
                <a:gd name="T107" fmla="*/ 1453 h 2024"/>
                <a:gd name="T108" fmla="*/ 1880 w 3188"/>
                <a:gd name="T109" fmla="*/ 1844 h 2024"/>
                <a:gd name="T110" fmla="*/ 1771 w 3188"/>
                <a:gd name="T111" fmla="*/ 1922 h 2024"/>
                <a:gd name="T112" fmla="*/ 1531 w 3188"/>
                <a:gd name="T113" fmla="*/ 1753 h 2024"/>
                <a:gd name="T114" fmla="*/ 1411 w 3188"/>
                <a:gd name="T115" fmla="*/ 1477 h 2024"/>
                <a:gd name="T116" fmla="*/ 1219 w 3188"/>
                <a:gd name="T117" fmla="*/ 1291 h 2024"/>
                <a:gd name="T118" fmla="*/ 127 w 3188"/>
                <a:gd name="T119" fmla="*/ 2006 h 2024"/>
                <a:gd name="T120" fmla="*/ 865 w 3188"/>
                <a:gd name="T121" fmla="*/ 1429 h 2024"/>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3188" h="2024">
                  <a:moveTo>
                    <a:pt x="865" y="1429"/>
                  </a:moveTo>
                  <a:lnTo>
                    <a:pt x="871" y="1423"/>
                  </a:lnTo>
                  <a:lnTo>
                    <a:pt x="889" y="1411"/>
                  </a:lnTo>
                  <a:lnTo>
                    <a:pt x="907" y="1393"/>
                  </a:lnTo>
                  <a:lnTo>
                    <a:pt x="937" y="1369"/>
                  </a:lnTo>
                  <a:lnTo>
                    <a:pt x="991" y="1320"/>
                  </a:lnTo>
                  <a:lnTo>
                    <a:pt x="1015" y="1309"/>
                  </a:lnTo>
                  <a:lnTo>
                    <a:pt x="1033" y="1297"/>
                  </a:lnTo>
                  <a:lnTo>
                    <a:pt x="1057" y="1279"/>
                  </a:lnTo>
                  <a:lnTo>
                    <a:pt x="1086" y="1249"/>
                  </a:lnTo>
                  <a:lnTo>
                    <a:pt x="1111" y="1225"/>
                  </a:lnTo>
                  <a:lnTo>
                    <a:pt x="1123" y="1219"/>
                  </a:lnTo>
                  <a:lnTo>
                    <a:pt x="1123" y="1213"/>
                  </a:lnTo>
                  <a:lnTo>
                    <a:pt x="1057" y="1153"/>
                  </a:lnTo>
                  <a:lnTo>
                    <a:pt x="979" y="1051"/>
                  </a:lnTo>
                  <a:lnTo>
                    <a:pt x="877" y="1021"/>
                  </a:lnTo>
                  <a:lnTo>
                    <a:pt x="685" y="931"/>
                  </a:lnTo>
                  <a:lnTo>
                    <a:pt x="655" y="907"/>
                  </a:lnTo>
                  <a:lnTo>
                    <a:pt x="721" y="876"/>
                  </a:lnTo>
                  <a:lnTo>
                    <a:pt x="655" y="846"/>
                  </a:lnTo>
                  <a:lnTo>
                    <a:pt x="612" y="774"/>
                  </a:lnTo>
                  <a:lnTo>
                    <a:pt x="643" y="708"/>
                  </a:lnTo>
                  <a:lnTo>
                    <a:pt x="600" y="660"/>
                  </a:lnTo>
                  <a:lnTo>
                    <a:pt x="552" y="642"/>
                  </a:lnTo>
                  <a:lnTo>
                    <a:pt x="528" y="594"/>
                  </a:lnTo>
                  <a:lnTo>
                    <a:pt x="510" y="570"/>
                  </a:lnTo>
                  <a:lnTo>
                    <a:pt x="552" y="552"/>
                  </a:lnTo>
                  <a:lnTo>
                    <a:pt x="637" y="564"/>
                  </a:lnTo>
                  <a:lnTo>
                    <a:pt x="721" y="576"/>
                  </a:lnTo>
                  <a:lnTo>
                    <a:pt x="763" y="570"/>
                  </a:lnTo>
                  <a:lnTo>
                    <a:pt x="931" y="696"/>
                  </a:lnTo>
                  <a:lnTo>
                    <a:pt x="1091" y="850"/>
                  </a:lnTo>
                  <a:lnTo>
                    <a:pt x="1073" y="685"/>
                  </a:lnTo>
                  <a:lnTo>
                    <a:pt x="1009" y="566"/>
                  </a:lnTo>
                  <a:lnTo>
                    <a:pt x="945" y="393"/>
                  </a:lnTo>
                  <a:lnTo>
                    <a:pt x="1054" y="265"/>
                  </a:lnTo>
                  <a:lnTo>
                    <a:pt x="1137" y="45"/>
                  </a:lnTo>
                  <a:lnTo>
                    <a:pt x="1249" y="0"/>
                  </a:lnTo>
                  <a:lnTo>
                    <a:pt x="1338" y="137"/>
                  </a:lnTo>
                  <a:lnTo>
                    <a:pt x="1466" y="292"/>
                  </a:lnTo>
                  <a:lnTo>
                    <a:pt x="1502" y="411"/>
                  </a:lnTo>
                  <a:lnTo>
                    <a:pt x="1475" y="548"/>
                  </a:lnTo>
                  <a:lnTo>
                    <a:pt x="1347" y="768"/>
                  </a:lnTo>
                  <a:lnTo>
                    <a:pt x="1567" y="630"/>
                  </a:lnTo>
                  <a:lnTo>
                    <a:pt x="1687" y="462"/>
                  </a:lnTo>
                  <a:lnTo>
                    <a:pt x="1795" y="365"/>
                  </a:lnTo>
                  <a:lnTo>
                    <a:pt x="1940" y="239"/>
                  </a:lnTo>
                  <a:lnTo>
                    <a:pt x="2245" y="150"/>
                  </a:lnTo>
                  <a:lnTo>
                    <a:pt x="2498" y="138"/>
                  </a:lnTo>
                  <a:lnTo>
                    <a:pt x="2618" y="180"/>
                  </a:lnTo>
                  <a:lnTo>
                    <a:pt x="2815" y="138"/>
                  </a:lnTo>
                  <a:lnTo>
                    <a:pt x="3050" y="150"/>
                  </a:lnTo>
                  <a:lnTo>
                    <a:pt x="3176" y="168"/>
                  </a:lnTo>
                  <a:lnTo>
                    <a:pt x="3140" y="210"/>
                  </a:lnTo>
                  <a:lnTo>
                    <a:pt x="3116" y="192"/>
                  </a:lnTo>
                  <a:lnTo>
                    <a:pt x="2990" y="210"/>
                  </a:lnTo>
                  <a:lnTo>
                    <a:pt x="2906" y="263"/>
                  </a:lnTo>
                  <a:lnTo>
                    <a:pt x="2834" y="377"/>
                  </a:lnTo>
                  <a:lnTo>
                    <a:pt x="2768" y="534"/>
                  </a:lnTo>
                  <a:lnTo>
                    <a:pt x="2702" y="648"/>
                  </a:lnTo>
                  <a:lnTo>
                    <a:pt x="2738" y="726"/>
                  </a:lnTo>
                  <a:lnTo>
                    <a:pt x="2582" y="828"/>
                  </a:lnTo>
                  <a:lnTo>
                    <a:pt x="2444" y="913"/>
                  </a:lnTo>
                  <a:lnTo>
                    <a:pt x="2234" y="1009"/>
                  </a:lnTo>
                  <a:lnTo>
                    <a:pt x="2096" y="1063"/>
                  </a:lnTo>
                  <a:lnTo>
                    <a:pt x="1963" y="1075"/>
                  </a:lnTo>
                  <a:lnTo>
                    <a:pt x="2035" y="1117"/>
                  </a:lnTo>
                  <a:lnTo>
                    <a:pt x="2257" y="1111"/>
                  </a:lnTo>
                  <a:lnTo>
                    <a:pt x="2545" y="1135"/>
                  </a:lnTo>
                  <a:lnTo>
                    <a:pt x="2600" y="1207"/>
                  </a:lnTo>
                  <a:lnTo>
                    <a:pt x="2726" y="1303"/>
                  </a:lnTo>
                  <a:lnTo>
                    <a:pt x="2894" y="1441"/>
                  </a:lnTo>
                  <a:lnTo>
                    <a:pt x="2984" y="1471"/>
                  </a:lnTo>
                  <a:lnTo>
                    <a:pt x="3122" y="1555"/>
                  </a:lnTo>
                  <a:lnTo>
                    <a:pt x="3188" y="1543"/>
                  </a:lnTo>
                  <a:lnTo>
                    <a:pt x="3032" y="1585"/>
                  </a:lnTo>
                  <a:lnTo>
                    <a:pt x="3026" y="1585"/>
                  </a:lnTo>
                  <a:lnTo>
                    <a:pt x="3008" y="1591"/>
                  </a:lnTo>
                  <a:lnTo>
                    <a:pt x="2984" y="1591"/>
                  </a:lnTo>
                  <a:lnTo>
                    <a:pt x="2960" y="1597"/>
                  </a:lnTo>
                  <a:lnTo>
                    <a:pt x="2906" y="1603"/>
                  </a:lnTo>
                  <a:lnTo>
                    <a:pt x="2882" y="1609"/>
                  </a:lnTo>
                  <a:lnTo>
                    <a:pt x="2864" y="1609"/>
                  </a:lnTo>
                  <a:lnTo>
                    <a:pt x="2846" y="1609"/>
                  </a:lnTo>
                  <a:lnTo>
                    <a:pt x="2828" y="1609"/>
                  </a:lnTo>
                  <a:lnTo>
                    <a:pt x="2774" y="1615"/>
                  </a:lnTo>
                  <a:lnTo>
                    <a:pt x="2750" y="1615"/>
                  </a:lnTo>
                  <a:lnTo>
                    <a:pt x="2726" y="1621"/>
                  </a:lnTo>
                  <a:lnTo>
                    <a:pt x="2714" y="1621"/>
                  </a:lnTo>
                  <a:lnTo>
                    <a:pt x="2708" y="1621"/>
                  </a:lnTo>
                  <a:lnTo>
                    <a:pt x="2606" y="1657"/>
                  </a:lnTo>
                  <a:lnTo>
                    <a:pt x="2594" y="1657"/>
                  </a:lnTo>
                  <a:lnTo>
                    <a:pt x="2569" y="1657"/>
                  </a:lnTo>
                  <a:lnTo>
                    <a:pt x="2533" y="1663"/>
                  </a:lnTo>
                  <a:lnTo>
                    <a:pt x="2486" y="1669"/>
                  </a:lnTo>
                  <a:lnTo>
                    <a:pt x="2444" y="1675"/>
                  </a:lnTo>
                  <a:lnTo>
                    <a:pt x="2408" y="1681"/>
                  </a:lnTo>
                  <a:lnTo>
                    <a:pt x="2378" y="1687"/>
                  </a:lnTo>
                  <a:lnTo>
                    <a:pt x="2366" y="1699"/>
                  </a:lnTo>
                  <a:lnTo>
                    <a:pt x="2360" y="1705"/>
                  </a:lnTo>
                  <a:lnTo>
                    <a:pt x="2342" y="1705"/>
                  </a:lnTo>
                  <a:lnTo>
                    <a:pt x="2305" y="1687"/>
                  </a:lnTo>
                  <a:lnTo>
                    <a:pt x="2275" y="1669"/>
                  </a:lnTo>
                  <a:lnTo>
                    <a:pt x="2263" y="1663"/>
                  </a:lnTo>
                  <a:lnTo>
                    <a:pt x="2257" y="1657"/>
                  </a:lnTo>
                  <a:lnTo>
                    <a:pt x="2017" y="1585"/>
                  </a:lnTo>
                  <a:lnTo>
                    <a:pt x="1844" y="1489"/>
                  </a:lnTo>
                  <a:lnTo>
                    <a:pt x="1711" y="1453"/>
                  </a:lnTo>
                  <a:lnTo>
                    <a:pt x="1856" y="1693"/>
                  </a:lnTo>
                  <a:lnTo>
                    <a:pt x="1880" y="1844"/>
                  </a:lnTo>
                  <a:lnTo>
                    <a:pt x="1856" y="1994"/>
                  </a:lnTo>
                  <a:lnTo>
                    <a:pt x="1771" y="1922"/>
                  </a:lnTo>
                  <a:lnTo>
                    <a:pt x="1616" y="1795"/>
                  </a:lnTo>
                  <a:lnTo>
                    <a:pt x="1531" y="1753"/>
                  </a:lnTo>
                  <a:lnTo>
                    <a:pt x="1483" y="1633"/>
                  </a:lnTo>
                  <a:lnTo>
                    <a:pt x="1411" y="1477"/>
                  </a:lnTo>
                  <a:lnTo>
                    <a:pt x="1358" y="1381"/>
                  </a:lnTo>
                  <a:lnTo>
                    <a:pt x="1219" y="1291"/>
                  </a:lnTo>
                  <a:lnTo>
                    <a:pt x="1147" y="1279"/>
                  </a:lnTo>
                  <a:lnTo>
                    <a:pt x="127" y="2006"/>
                  </a:lnTo>
                  <a:lnTo>
                    <a:pt x="0" y="2024"/>
                  </a:lnTo>
                  <a:lnTo>
                    <a:pt x="865" y="1429"/>
                  </a:lnTo>
                  <a:close/>
                </a:path>
              </a:pathLst>
            </a:custGeom>
            <a:gradFill rotWithShape="0">
              <a:gsLst>
                <a:gs pos="0">
                  <a:schemeClr val="bg2"/>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20" name="Freeform 18">
              <a:extLst>
                <a:ext uri="{FF2B5EF4-FFF2-40B4-BE49-F238E27FC236}">
                  <a16:creationId xmlns:a16="http://schemas.microsoft.com/office/drawing/2014/main" id="{92DA0359-20E3-4F3A-AD05-8A2E9D4D2B03}"/>
                </a:ext>
              </a:extLst>
            </p:cNvPr>
            <p:cNvSpPr>
              <a:spLocks/>
            </p:cNvSpPr>
            <p:nvPr/>
          </p:nvSpPr>
          <p:spPr bwMode="hidden">
            <a:xfrm>
              <a:off x="1344" y="293"/>
              <a:ext cx="2144" cy="1787"/>
            </a:xfrm>
            <a:custGeom>
              <a:avLst/>
              <a:gdLst>
                <a:gd name="T0" fmla="*/ 318 w 2144"/>
                <a:gd name="T1" fmla="*/ 1078 h 1787"/>
                <a:gd name="T2" fmla="*/ 217 w 2144"/>
                <a:gd name="T3" fmla="*/ 928 h 1787"/>
                <a:gd name="T4" fmla="*/ 102 w 2144"/>
                <a:gd name="T5" fmla="*/ 808 h 1787"/>
                <a:gd name="T6" fmla="*/ 36 w 2144"/>
                <a:gd name="T7" fmla="*/ 742 h 1787"/>
                <a:gd name="T8" fmla="*/ 0 w 2144"/>
                <a:gd name="T9" fmla="*/ 700 h 1787"/>
                <a:gd name="T10" fmla="*/ 270 w 2144"/>
                <a:gd name="T11" fmla="*/ 958 h 1787"/>
                <a:gd name="T12" fmla="*/ 294 w 2144"/>
                <a:gd name="T13" fmla="*/ 1006 h 1787"/>
                <a:gd name="T14" fmla="*/ 367 w 2144"/>
                <a:gd name="T15" fmla="*/ 670 h 1787"/>
                <a:gd name="T16" fmla="*/ 379 w 2144"/>
                <a:gd name="T17" fmla="*/ 411 h 1787"/>
                <a:gd name="T18" fmla="*/ 347 w 2144"/>
                <a:gd name="T19" fmla="*/ 118 h 1787"/>
                <a:gd name="T20" fmla="*/ 393 w 2144"/>
                <a:gd name="T21" fmla="*/ 0 h 1787"/>
                <a:gd name="T22" fmla="*/ 397 w 2144"/>
                <a:gd name="T23" fmla="*/ 357 h 1787"/>
                <a:gd name="T24" fmla="*/ 421 w 2144"/>
                <a:gd name="T25" fmla="*/ 609 h 1787"/>
                <a:gd name="T26" fmla="*/ 385 w 2144"/>
                <a:gd name="T27" fmla="*/ 826 h 1787"/>
                <a:gd name="T28" fmla="*/ 385 w 2144"/>
                <a:gd name="T29" fmla="*/ 1036 h 1787"/>
                <a:gd name="T30" fmla="*/ 877 w 2144"/>
                <a:gd name="T31" fmla="*/ 784 h 1787"/>
                <a:gd name="T32" fmla="*/ 1309 w 2144"/>
                <a:gd name="T33" fmla="*/ 555 h 1787"/>
                <a:gd name="T34" fmla="*/ 1802 w 2144"/>
                <a:gd name="T35" fmla="*/ 249 h 1787"/>
                <a:gd name="T36" fmla="*/ 2096 w 2144"/>
                <a:gd name="T37" fmla="*/ 69 h 1787"/>
                <a:gd name="T38" fmla="*/ 1814 w 2144"/>
                <a:gd name="T39" fmla="*/ 279 h 1787"/>
                <a:gd name="T40" fmla="*/ 1453 w 2144"/>
                <a:gd name="T41" fmla="*/ 501 h 1787"/>
                <a:gd name="T42" fmla="*/ 1123 w 2144"/>
                <a:gd name="T43" fmla="*/ 700 h 1787"/>
                <a:gd name="T44" fmla="*/ 739 w 2144"/>
                <a:gd name="T45" fmla="*/ 898 h 1787"/>
                <a:gd name="T46" fmla="*/ 463 w 2144"/>
                <a:gd name="T47" fmla="*/ 1084 h 1787"/>
                <a:gd name="T48" fmla="*/ 817 w 2144"/>
                <a:gd name="T49" fmla="*/ 1193 h 1787"/>
                <a:gd name="T50" fmla="*/ 1285 w 2144"/>
                <a:gd name="T51" fmla="*/ 1187 h 1787"/>
                <a:gd name="T52" fmla="*/ 1916 w 2144"/>
                <a:gd name="T53" fmla="*/ 1396 h 1787"/>
                <a:gd name="T54" fmla="*/ 2144 w 2144"/>
                <a:gd name="T55" fmla="*/ 1420 h 1787"/>
                <a:gd name="T56" fmla="*/ 1814 w 2144"/>
                <a:gd name="T57" fmla="*/ 1408 h 1787"/>
                <a:gd name="T58" fmla="*/ 1435 w 2144"/>
                <a:gd name="T59" fmla="*/ 1288 h 1787"/>
                <a:gd name="T60" fmla="*/ 1219 w 2144"/>
                <a:gd name="T61" fmla="*/ 1229 h 1787"/>
                <a:gd name="T62" fmla="*/ 799 w 2144"/>
                <a:gd name="T63" fmla="*/ 1223 h 1787"/>
                <a:gd name="T64" fmla="*/ 505 w 2144"/>
                <a:gd name="T65" fmla="*/ 1145 h 1787"/>
                <a:gd name="T66" fmla="*/ 733 w 2144"/>
                <a:gd name="T67" fmla="*/ 1378 h 1787"/>
                <a:gd name="T68" fmla="*/ 877 w 2144"/>
                <a:gd name="T69" fmla="*/ 1619 h 1787"/>
                <a:gd name="T70" fmla="*/ 1009 w 2144"/>
                <a:gd name="T71" fmla="*/ 1787 h 1787"/>
                <a:gd name="T72" fmla="*/ 817 w 2144"/>
                <a:gd name="T73" fmla="*/ 1607 h 1787"/>
                <a:gd name="T74" fmla="*/ 673 w 2144"/>
                <a:gd name="T75" fmla="*/ 1372 h 1787"/>
                <a:gd name="T76" fmla="*/ 415 w 2144"/>
                <a:gd name="T77" fmla="*/ 1109 h 1787"/>
                <a:gd name="T78" fmla="*/ 318 w 2144"/>
                <a:gd name="T79" fmla="*/ 1078 h 1787"/>
                <a:gd name="T80" fmla="*/ 318 w 2144"/>
                <a:gd name="T81" fmla="*/ 1078 h 1787"/>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2144" h="1787">
                  <a:moveTo>
                    <a:pt x="318" y="1078"/>
                  </a:moveTo>
                  <a:lnTo>
                    <a:pt x="217" y="928"/>
                  </a:lnTo>
                  <a:lnTo>
                    <a:pt x="102" y="808"/>
                  </a:lnTo>
                  <a:lnTo>
                    <a:pt x="36" y="742"/>
                  </a:lnTo>
                  <a:lnTo>
                    <a:pt x="0" y="700"/>
                  </a:lnTo>
                  <a:lnTo>
                    <a:pt x="270" y="958"/>
                  </a:lnTo>
                  <a:lnTo>
                    <a:pt x="294" y="1006"/>
                  </a:lnTo>
                  <a:lnTo>
                    <a:pt x="367" y="670"/>
                  </a:lnTo>
                  <a:lnTo>
                    <a:pt x="379" y="411"/>
                  </a:lnTo>
                  <a:lnTo>
                    <a:pt x="347" y="118"/>
                  </a:lnTo>
                  <a:lnTo>
                    <a:pt x="393" y="0"/>
                  </a:lnTo>
                  <a:lnTo>
                    <a:pt x="397" y="357"/>
                  </a:lnTo>
                  <a:lnTo>
                    <a:pt x="421" y="609"/>
                  </a:lnTo>
                  <a:lnTo>
                    <a:pt x="385" y="826"/>
                  </a:lnTo>
                  <a:lnTo>
                    <a:pt x="385" y="1036"/>
                  </a:lnTo>
                  <a:lnTo>
                    <a:pt x="877" y="784"/>
                  </a:lnTo>
                  <a:lnTo>
                    <a:pt x="1309" y="555"/>
                  </a:lnTo>
                  <a:lnTo>
                    <a:pt x="1802" y="249"/>
                  </a:lnTo>
                  <a:lnTo>
                    <a:pt x="2096" y="69"/>
                  </a:lnTo>
                  <a:lnTo>
                    <a:pt x="1814" y="279"/>
                  </a:lnTo>
                  <a:lnTo>
                    <a:pt x="1453" y="501"/>
                  </a:lnTo>
                  <a:lnTo>
                    <a:pt x="1123" y="700"/>
                  </a:lnTo>
                  <a:lnTo>
                    <a:pt x="739" y="898"/>
                  </a:lnTo>
                  <a:lnTo>
                    <a:pt x="463" y="1084"/>
                  </a:lnTo>
                  <a:lnTo>
                    <a:pt x="817" y="1193"/>
                  </a:lnTo>
                  <a:lnTo>
                    <a:pt x="1285" y="1187"/>
                  </a:lnTo>
                  <a:lnTo>
                    <a:pt x="1916" y="1396"/>
                  </a:lnTo>
                  <a:lnTo>
                    <a:pt x="2144" y="1420"/>
                  </a:lnTo>
                  <a:lnTo>
                    <a:pt x="1814" y="1408"/>
                  </a:lnTo>
                  <a:lnTo>
                    <a:pt x="1435" y="1288"/>
                  </a:lnTo>
                  <a:lnTo>
                    <a:pt x="1219" y="1229"/>
                  </a:lnTo>
                  <a:lnTo>
                    <a:pt x="799" y="1223"/>
                  </a:lnTo>
                  <a:lnTo>
                    <a:pt x="505" y="1145"/>
                  </a:lnTo>
                  <a:lnTo>
                    <a:pt x="733" y="1378"/>
                  </a:lnTo>
                  <a:lnTo>
                    <a:pt x="877" y="1619"/>
                  </a:lnTo>
                  <a:lnTo>
                    <a:pt x="1009" y="1787"/>
                  </a:lnTo>
                  <a:lnTo>
                    <a:pt x="817" y="1607"/>
                  </a:lnTo>
                  <a:lnTo>
                    <a:pt x="673" y="1372"/>
                  </a:lnTo>
                  <a:lnTo>
                    <a:pt x="415" y="1109"/>
                  </a:lnTo>
                  <a:lnTo>
                    <a:pt x="318" y="1078"/>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21" name="Freeform 19">
              <a:extLst>
                <a:ext uri="{FF2B5EF4-FFF2-40B4-BE49-F238E27FC236}">
                  <a16:creationId xmlns:a16="http://schemas.microsoft.com/office/drawing/2014/main" id="{35D3682C-ED10-4DB1-B744-FE4E4FED1A34}"/>
                </a:ext>
              </a:extLst>
            </p:cNvPr>
            <p:cNvSpPr>
              <a:spLocks/>
            </p:cNvSpPr>
            <p:nvPr/>
          </p:nvSpPr>
          <p:spPr bwMode="hidden">
            <a:xfrm>
              <a:off x="2932" y="1728"/>
              <a:ext cx="2828" cy="2366"/>
            </a:xfrm>
            <a:custGeom>
              <a:avLst/>
              <a:gdLst>
                <a:gd name="T0" fmla="*/ 1814 w 2828"/>
                <a:gd name="T1" fmla="*/ 606 h 2366"/>
                <a:gd name="T2" fmla="*/ 1615 w 2828"/>
                <a:gd name="T3" fmla="*/ 252 h 2366"/>
                <a:gd name="T4" fmla="*/ 1345 w 2828"/>
                <a:gd name="T5" fmla="*/ 132 h 2366"/>
                <a:gd name="T6" fmla="*/ 1381 w 2828"/>
                <a:gd name="T7" fmla="*/ 492 h 2366"/>
                <a:gd name="T8" fmla="*/ 955 w 2828"/>
                <a:gd name="T9" fmla="*/ 221 h 2366"/>
                <a:gd name="T10" fmla="*/ 877 w 2828"/>
                <a:gd name="T11" fmla="*/ 161 h 2366"/>
                <a:gd name="T12" fmla="*/ 841 w 2828"/>
                <a:gd name="T13" fmla="*/ 167 h 2366"/>
                <a:gd name="T14" fmla="*/ 720 w 2828"/>
                <a:gd name="T15" fmla="*/ 161 h 2366"/>
                <a:gd name="T16" fmla="*/ 613 w 2828"/>
                <a:gd name="T17" fmla="*/ 144 h 2366"/>
                <a:gd name="T18" fmla="*/ 492 w 2828"/>
                <a:gd name="T19" fmla="*/ 161 h 2366"/>
                <a:gd name="T20" fmla="*/ 432 w 2828"/>
                <a:gd name="T21" fmla="*/ 150 h 2366"/>
                <a:gd name="T22" fmla="*/ 342 w 2828"/>
                <a:gd name="T23" fmla="*/ 138 h 2366"/>
                <a:gd name="T24" fmla="*/ 246 w 2828"/>
                <a:gd name="T25" fmla="*/ 126 h 2366"/>
                <a:gd name="T26" fmla="*/ 174 w 2828"/>
                <a:gd name="T27" fmla="*/ 114 h 2366"/>
                <a:gd name="T28" fmla="*/ 216 w 2828"/>
                <a:gd name="T29" fmla="*/ 240 h 2366"/>
                <a:gd name="T30" fmla="*/ 607 w 2828"/>
                <a:gd name="T31" fmla="*/ 588 h 2366"/>
                <a:gd name="T32" fmla="*/ 1177 w 2828"/>
                <a:gd name="T33" fmla="*/ 817 h 2366"/>
                <a:gd name="T34" fmla="*/ 972 w 2828"/>
                <a:gd name="T35" fmla="*/ 871 h 2366"/>
                <a:gd name="T36" fmla="*/ 492 w 2828"/>
                <a:gd name="T37" fmla="*/ 1111 h 2366"/>
                <a:gd name="T38" fmla="*/ 276 w 2828"/>
                <a:gd name="T39" fmla="*/ 1441 h 2366"/>
                <a:gd name="T40" fmla="*/ 42 w 2828"/>
                <a:gd name="T41" fmla="*/ 1441 h 2366"/>
                <a:gd name="T42" fmla="*/ 367 w 2828"/>
                <a:gd name="T43" fmla="*/ 1585 h 2366"/>
                <a:gd name="T44" fmla="*/ 949 w 2828"/>
                <a:gd name="T45" fmla="*/ 1712 h 2366"/>
                <a:gd name="T46" fmla="*/ 1519 w 2828"/>
                <a:gd name="T47" fmla="*/ 1537 h 2366"/>
                <a:gd name="T48" fmla="*/ 1735 w 2828"/>
                <a:gd name="T49" fmla="*/ 1513 h 2366"/>
                <a:gd name="T50" fmla="*/ 1723 w 2828"/>
                <a:gd name="T51" fmla="*/ 1802 h 2366"/>
                <a:gd name="T52" fmla="*/ 2042 w 2828"/>
                <a:gd name="T53" fmla="*/ 2229 h 2366"/>
                <a:gd name="T54" fmla="*/ 2191 w 2828"/>
                <a:gd name="T55" fmla="*/ 2133 h 2366"/>
                <a:gd name="T56" fmla="*/ 2270 w 2828"/>
                <a:gd name="T57" fmla="*/ 1970 h 2366"/>
                <a:gd name="T58" fmla="*/ 2233 w 2828"/>
                <a:gd name="T59" fmla="*/ 1573 h 2366"/>
                <a:gd name="T60" fmla="*/ 2294 w 2828"/>
                <a:gd name="T61" fmla="*/ 1483 h 2366"/>
                <a:gd name="T62" fmla="*/ 2588 w 2828"/>
                <a:gd name="T63" fmla="*/ 1688 h 2366"/>
                <a:gd name="T64" fmla="*/ 2695 w 2828"/>
                <a:gd name="T65" fmla="*/ 1682 h 2366"/>
                <a:gd name="T66" fmla="*/ 2588 w 2828"/>
                <a:gd name="T67" fmla="*/ 1543 h 2366"/>
                <a:gd name="T68" fmla="*/ 2510 w 2828"/>
                <a:gd name="T69" fmla="*/ 1357 h 2366"/>
                <a:gd name="T70" fmla="*/ 2354 w 2828"/>
                <a:gd name="T71" fmla="*/ 1184 h 2366"/>
                <a:gd name="T72" fmla="*/ 2102 w 2828"/>
                <a:gd name="T73" fmla="*/ 931 h 2366"/>
                <a:gd name="T74" fmla="*/ 2137 w 2828"/>
                <a:gd name="T75" fmla="*/ 907 h 2366"/>
                <a:gd name="T76" fmla="*/ 2215 w 2828"/>
                <a:gd name="T77" fmla="*/ 871 h 2366"/>
                <a:gd name="T78" fmla="*/ 2324 w 2828"/>
                <a:gd name="T79" fmla="*/ 817 h 2366"/>
                <a:gd name="T80" fmla="*/ 2372 w 2828"/>
                <a:gd name="T81" fmla="*/ 787 h 2366"/>
                <a:gd name="T82" fmla="*/ 2078 w 2828"/>
                <a:gd name="T83" fmla="*/ 865 h 23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828" h="2366">
                  <a:moveTo>
                    <a:pt x="2006" y="835"/>
                  </a:moveTo>
                  <a:lnTo>
                    <a:pt x="1873" y="715"/>
                  </a:lnTo>
                  <a:lnTo>
                    <a:pt x="1814" y="606"/>
                  </a:lnTo>
                  <a:lnTo>
                    <a:pt x="1747" y="438"/>
                  </a:lnTo>
                  <a:lnTo>
                    <a:pt x="1699" y="312"/>
                  </a:lnTo>
                  <a:lnTo>
                    <a:pt x="1615" y="252"/>
                  </a:lnTo>
                  <a:lnTo>
                    <a:pt x="1453" y="84"/>
                  </a:lnTo>
                  <a:lnTo>
                    <a:pt x="1375" y="0"/>
                  </a:lnTo>
                  <a:lnTo>
                    <a:pt x="1345" y="132"/>
                  </a:lnTo>
                  <a:lnTo>
                    <a:pt x="1369" y="294"/>
                  </a:lnTo>
                  <a:lnTo>
                    <a:pt x="1513" y="558"/>
                  </a:lnTo>
                  <a:lnTo>
                    <a:pt x="1381" y="492"/>
                  </a:lnTo>
                  <a:lnTo>
                    <a:pt x="1201" y="360"/>
                  </a:lnTo>
                  <a:lnTo>
                    <a:pt x="961" y="227"/>
                  </a:lnTo>
                  <a:lnTo>
                    <a:pt x="955" y="221"/>
                  </a:lnTo>
                  <a:lnTo>
                    <a:pt x="949" y="215"/>
                  </a:lnTo>
                  <a:lnTo>
                    <a:pt x="913" y="185"/>
                  </a:lnTo>
                  <a:lnTo>
                    <a:pt x="877" y="161"/>
                  </a:lnTo>
                  <a:lnTo>
                    <a:pt x="859" y="156"/>
                  </a:lnTo>
                  <a:lnTo>
                    <a:pt x="853" y="161"/>
                  </a:lnTo>
                  <a:lnTo>
                    <a:pt x="841" y="167"/>
                  </a:lnTo>
                  <a:lnTo>
                    <a:pt x="810" y="173"/>
                  </a:lnTo>
                  <a:lnTo>
                    <a:pt x="768" y="167"/>
                  </a:lnTo>
                  <a:lnTo>
                    <a:pt x="720" y="161"/>
                  </a:lnTo>
                  <a:lnTo>
                    <a:pt x="678" y="156"/>
                  </a:lnTo>
                  <a:lnTo>
                    <a:pt x="637" y="150"/>
                  </a:lnTo>
                  <a:lnTo>
                    <a:pt x="613" y="144"/>
                  </a:lnTo>
                  <a:lnTo>
                    <a:pt x="601" y="144"/>
                  </a:lnTo>
                  <a:lnTo>
                    <a:pt x="498" y="161"/>
                  </a:lnTo>
                  <a:lnTo>
                    <a:pt x="492" y="161"/>
                  </a:lnTo>
                  <a:lnTo>
                    <a:pt x="480" y="156"/>
                  </a:lnTo>
                  <a:lnTo>
                    <a:pt x="456" y="156"/>
                  </a:lnTo>
                  <a:lnTo>
                    <a:pt x="432" y="150"/>
                  </a:lnTo>
                  <a:lnTo>
                    <a:pt x="379" y="144"/>
                  </a:lnTo>
                  <a:lnTo>
                    <a:pt x="361" y="138"/>
                  </a:lnTo>
                  <a:lnTo>
                    <a:pt x="342" y="138"/>
                  </a:lnTo>
                  <a:lnTo>
                    <a:pt x="324" y="138"/>
                  </a:lnTo>
                  <a:lnTo>
                    <a:pt x="300" y="132"/>
                  </a:lnTo>
                  <a:lnTo>
                    <a:pt x="246" y="126"/>
                  </a:lnTo>
                  <a:lnTo>
                    <a:pt x="216" y="120"/>
                  </a:lnTo>
                  <a:lnTo>
                    <a:pt x="192" y="120"/>
                  </a:lnTo>
                  <a:lnTo>
                    <a:pt x="174" y="114"/>
                  </a:lnTo>
                  <a:lnTo>
                    <a:pt x="168" y="114"/>
                  </a:lnTo>
                  <a:lnTo>
                    <a:pt x="6" y="120"/>
                  </a:lnTo>
                  <a:lnTo>
                    <a:pt x="216" y="240"/>
                  </a:lnTo>
                  <a:lnTo>
                    <a:pt x="306" y="294"/>
                  </a:lnTo>
                  <a:lnTo>
                    <a:pt x="480" y="462"/>
                  </a:lnTo>
                  <a:lnTo>
                    <a:pt x="607" y="588"/>
                  </a:lnTo>
                  <a:lnTo>
                    <a:pt x="655" y="672"/>
                  </a:lnTo>
                  <a:lnTo>
                    <a:pt x="949" y="769"/>
                  </a:lnTo>
                  <a:lnTo>
                    <a:pt x="1177" y="817"/>
                  </a:lnTo>
                  <a:lnTo>
                    <a:pt x="1249" y="871"/>
                  </a:lnTo>
                  <a:lnTo>
                    <a:pt x="1117" y="853"/>
                  </a:lnTo>
                  <a:lnTo>
                    <a:pt x="972" y="871"/>
                  </a:lnTo>
                  <a:lnTo>
                    <a:pt x="756" y="919"/>
                  </a:lnTo>
                  <a:lnTo>
                    <a:pt x="619" y="961"/>
                  </a:lnTo>
                  <a:lnTo>
                    <a:pt x="492" y="1111"/>
                  </a:lnTo>
                  <a:lnTo>
                    <a:pt x="420" y="1214"/>
                  </a:lnTo>
                  <a:lnTo>
                    <a:pt x="348" y="1345"/>
                  </a:lnTo>
                  <a:lnTo>
                    <a:pt x="276" y="1441"/>
                  </a:lnTo>
                  <a:lnTo>
                    <a:pt x="192" y="1471"/>
                  </a:lnTo>
                  <a:lnTo>
                    <a:pt x="66" y="1465"/>
                  </a:lnTo>
                  <a:lnTo>
                    <a:pt x="42" y="1441"/>
                  </a:lnTo>
                  <a:lnTo>
                    <a:pt x="0" y="1471"/>
                  </a:lnTo>
                  <a:lnTo>
                    <a:pt x="126" y="1519"/>
                  </a:lnTo>
                  <a:lnTo>
                    <a:pt x="367" y="1585"/>
                  </a:lnTo>
                  <a:lnTo>
                    <a:pt x="570" y="1591"/>
                  </a:lnTo>
                  <a:lnTo>
                    <a:pt x="690" y="1664"/>
                  </a:lnTo>
                  <a:lnTo>
                    <a:pt x="949" y="1712"/>
                  </a:lnTo>
                  <a:lnTo>
                    <a:pt x="1260" y="1694"/>
                  </a:lnTo>
                  <a:lnTo>
                    <a:pt x="1411" y="1603"/>
                  </a:lnTo>
                  <a:lnTo>
                    <a:pt x="1519" y="1537"/>
                  </a:lnTo>
                  <a:lnTo>
                    <a:pt x="1645" y="1399"/>
                  </a:lnTo>
                  <a:lnTo>
                    <a:pt x="1699" y="1387"/>
                  </a:lnTo>
                  <a:lnTo>
                    <a:pt x="1735" y="1513"/>
                  </a:lnTo>
                  <a:lnTo>
                    <a:pt x="1729" y="1567"/>
                  </a:lnTo>
                  <a:lnTo>
                    <a:pt x="1723" y="1670"/>
                  </a:lnTo>
                  <a:lnTo>
                    <a:pt x="1723" y="1802"/>
                  </a:lnTo>
                  <a:lnTo>
                    <a:pt x="1831" y="1964"/>
                  </a:lnTo>
                  <a:lnTo>
                    <a:pt x="1957" y="2090"/>
                  </a:lnTo>
                  <a:lnTo>
                    <a:pt x="2042" y="2229"/>
                  </a:lnTo>
                  <a:lnTo>
                    <a:pt x="2155" y="2366"/>
                  </a:lnTo>
                  <a:lnTo>
                    <a:pt x="2161" y="2295"/>
                  </a:lnTo>
                  <a:lnTo>
                    <a:pt x="2191" y="2133"/>
                  </a:lnTo>
                  <a:lnTo>
                    <a:pt x="2215" y="2048"/>
                  </a:lnTo>
                  <a:lnTo>
                    <a:pt x="2258" y="2042"/>
                  </a:lnTo>
                  <a:lnTo>
                    <a:pt x="2270" y="1970"/>
                  </a:lnTo>
                  <a:lnTo>
                    <a:pt x="2342" y="1868"/>
                  </a:lnTo>
                  <a:lnTo>
                    <a:pt x="2324" y="1748"/>
                  </a:lnTo>
                  <a:lnTo>
                    <a:pt x="2233" y="1573"/>
                  </a:lnTo>
                  <a:lnTo>
                    <a:pt x="2209" y="1453"/>
                  </a:lnTo>
                  <a:lnTo>
                    <a:pt x="2209" y="1345"/>
                  </a:lnTo>
                  <a:lnTo>
                    <a:pt x="2294" y="1483"/>
                  </a:lnTo>
                  <a:lnTo>
                    <a:pt x="2461" y="1651"/>
                  </a:lnTo>
                  <a:lnTo>
                    <a:pt x="2504" y="1651"/>
                  </a:lnTo>
                  <a:lnTo>
                    <a:pt x="2588" y="1688"/>
                  </a:lnTo>
                  <a:lnTo>
                    <a:pt x="2678" y="1718"/>
                  </a:lnTo>
                  <a:lnTo>
                    <a:pt x="2720" y="1712"/>
                  </a:lnTo>
                  <a:lnTo>
                    <a:pt x="2695" y="1682"/>
                  </a:lnTo>
                  <a:lnTo>
                    <a:pt x="2678" y="1627"/>
                  </a:lnTo>
                  <a:lnTo>
                    <a:pt x="2630" y="1597"/>
                  </a:lnTo>
                  <a:lnTo>
                    <a:pt x="2588" y="1543"/>
                  </a:lnTo>
                  <a:lnTo>
                    <a:pt x="2618" y="1483"/>
                  </a:lnTo>
                  <a:lnTo>
                    <a:pt x="2576" y="1399"/>
                  </a:lnTo>
                  <a:lnTo>
                    <a:pt x="2510" y="1357"/>
                  </a:lnTo>
                  <a:lnTo>
                    <a:pt x="2576" y="1351"/>
                  </a:lnTo>
                  <a:lnTo>
                    <a:pt x="2552" y="1315"/>
                  </a:lnTo>
                  <a:lnTo>
                    <a:pt x="2354" y="1184"/>
                  </a:lnTo>
                  <a:lnTo>
                    <a:pt x="2252" y="1123"/>
                  </a:lnTo>
                  <a:lnTo>
                    <a:pt x="2173" y="1009"/>
                  </a:lnTo>
                  <a:lnTo>
                    <a:pt x="2102" y="931"/>
                  </a:lnTo>
                  <a:lnTo>
                    <a:pt x="2108" y="931"/>
                  </a:lnTo>
                  <a:lnTo>
                    <a:pt x="2114" y="925"/>
                  </a:lnTo>
                  <a:lnTo>
                    <a:pt x="2137" y="907"/>
                  </a:lnTo>
                  <a:lnTo>
                    <a:pt x="2167" y="883"/>
                  </a:lnTo>
                  <a:lnTo>
                    <a:pt x="2197" y="877"/>
                  </a:lnTo>
                  <a:lnTo>
                    <a:pt x="2215" y="871"/>
                  </a:lnTo>
                  <a:lnTo>
                    <a:pt x="2240" y="859"/>
                  </a:lnTo>
                  <a:lnTo>
                    <a:pt x="2300" y="829"/>
                  </a:lnTo>
                  <a:lnTo>
                    <a:pt x="2324" y="817"/>
                  </a:lnTo>
                  <a:lnTo>
                    <a:pt x="2348" y="799"/>
                  </a:lnTo>
                  <a:lnTo>
                    <a:pt x="2366" y="793"/>
                  </a:lnTo>
                  <a:lnTo>
                    <a:pt x="2372" y="787"/>
                  </a:lnTo>
                  <a:lnTo>
                    <a:pt x="2828" y="588"/>
                  </a:lnTo>
                  <a:lnTo>
                    <a:pt x="2828" y="528"/>
                  </a:lnTo>
                  <a:lnTo>
                    <a:pt x="2078" y="865"/>
                  </a:lnTo>
                  <a:lnTo>
                    <a:pt x="2006" y="835"/>
                  </a:lnTo>
                  <a:lnTo>
                    <a:pt x="2006" y="835"/>
                  </a:lnTo>
                  <a:close/>
                </a:path>
              </a:pathLst>
            </a:custGeom>
            <a:gradFill rotWithShape="0">
              <a:gsLst>
                <a:gs pos="0">
                  <a:schemeClr val="bg2"/>
                </a:gs>
                <a:gs pos="50000">
                  <a:schemeClr val="bg1"/>
                </a:gs>
                <a:gs pos="100000">
                  <a:schemeClr val="bg2"/>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ru-RU">
                <a:latin typeface="Arial" charset="0"/>
              </a:endParaRPr>
            </a:p>
          </p:txBody>
        </p:sp>
        <p:sp>
          <p:nvSpPr>
            <p:cNvPr id="22" name="Freeform 20">
              <a:extLst>
                <a:ext uri="{FF2B5EF4-FFF2-40B4-BE49-F238E27FC236}">
                  <a16:creationId xmlns:a16="http://schemas.microsoft.com/office/drawing/2014/main" id="{F60BA9C3-7F1E-40D6-B7C1-3D4277E07CF5}"/>
                </a:ext>
              </a:extLst>
            </p:cNvPr>
            <p:cNvSpPr>
              <a:spLocks/>
            </p:cNvSpPr>
            <p:nvPr/>
          </p:nvSpPr>
          <p:spPr bwMode="hidden">
            <a:xfrm>
              <a:off x="3160" y="1860"/>
              <a:ext cx="2162" cy="1934"/>
            </a:xfrm>
            <a:custGeom>
              <a:avLst/>
              <a:gdLst>
                <a:gd name="T0" fmla="*/ 1850 w 2153"/>
                <a:gd name="T1" fmla="*/ 853 h 1930"/>
                <a:gd name="T2" fmla="*/ 1945 w 2153"/>
                <a:gd name="T3" fmla="*/ 1021 h 1930"/>
                <a:gd name="T4" fmla="*/ 2060 w 2153"/>
                <a:gd name="T5" fmla="*/ 1170 h 1930"/>
                <a:gd name="T6" fmla="*/ 2126 w 2153"/>
                <a:gd name="T7" fmla="*/ 1249 h 1930"/>
                <a:gd name="T8" fmla="*/ 2162 w 2153"/>
                <a:gd name="T9" fmla="*/ 1297 h 1930"/>
                <a:gd name="T10" fmla="*/ 1897 w 2153"/>
                <a:gd name="T11" fmla="*/ 979 h 1930"/>
                <a:gd name="T12" fmla="*/ 1868 w 2153"/>
                <a:gd name="T13" fmla="*/ 931 h 1930"/>
                <a:gd name="T14" fmla="*/ 1789 w 2153"/>
                <a:gd name="T15" fmla="*/ 1243 h 1930"/>
                <a:gd name="T16" fmla="*/ 1777 w 2153"/>
                <a:gd name="T17" fmla="*/ 1489 h 1930"/>
                <a:gd name="T18" fmla="*/ 1826 w 2153"/>
                <a:gd name="T19" fmla="*/ 1910 h 1930"/>
                <a:gd name="T20" fmla="*/ 1795 w 2153"/>
                <a:gd name="T21" fmla="*/ 1934 h 1930"/>
                <a:gd name="T22" fmla="*/ 1753 w 2153"/>
                <a:gd name="T23" fmla="*/ 1537 h 1930"/>
                <a:gd name="T24" fmla="*/ 1735 w 2153"/>
                <a:gd name="T25" fmla="*/ 1291 h 1930"/>
                <a:gd name="T26" fmla="*/ 1771 w 2153"/>
                <a:gd name="T27" fmla="*/ 1087 h 1930"/>
                <a:gd name="T28" fmla="*/ 1777 w 2153"/>
                <a:gd name="T29" fmla="*/ 877 h 1930"/>
                <a:gd name="T30" fmla="*/ 1273 w 2153"/>
                <a:gd name="T31" fmla="*/ 1009 h 1930"/>
                <a:gd name="T32" fmla="*/ 828 w 2153"/>
                <a:gd name="T33" fmla="*/ 1134 h 1930"/>
                <a:gd name="T34" fmla="*/ 324 w 2153"/>
                <a:gd name="T35" fmla="*/ 1315 h 1930"/>
                <a:gd name="T36" fmla="*/ 18 w 2153"/>
                <a:gd name="T37" fmla="*/ 1423 h 1930"/>
                <a:gd name="T38" fmla="*/ 312 w 2153"/>
                <a:gd name="T39" fmla="*/ 1285 h 1930"/>
                <a:gd name="T40" fmla="*/ 685 w 2153"/>
                <a:gd name="T41" fmla="*/ 1146 h 1930"/>
                <a:gd name="T42" fmla="*/ 1026 w 2153"/>
                <a:gd name="T43" fmla="*/ 1039 h 1930"/>
                <a:gd name="T44" fmla="*/ 1417 w 2153"/>
                <a:gd name="T45" fmla="*/ 931 h 1930"/>
                <a:gd name="T46" fmla="*/ 1699 w 2153"/>
                <a:gd name="T47" fmla="*/ 817 h 1930"/>
                <a:gd name="T48" fmla="*/ 1339 w 2153"/>
                <a:gd name="T49" fmla="*/ 624 h 1930"/>
                <a:gd name="T50" fmla="*/ 865 w 2153"/>
                <a:gd name="T51" fmla="*/ 516 h 1930"/>
                <a:gd name="T52" fmla="*/ 228 w 2153"/>
                <a:gd name="T53" fmla="*/ 161 h 1930"/>
                <a:gd name="T54" fmla="*/ 0 w 2153"/>
                <a:gd name="T55" fmla="*/ 83 h 1930"/>
                <a:gd name="T56" fmla="*/ 330 w 2153"/>
                <a:gd name="T57" fmla="*/ 179 h 1930"/>
                <a:gd name="T58" fmla="*/ 715 w 2153"/>
                <a:gd name="T59" fmla="*/ 384 h 1930"/>
                <a:gd name="T60" fmla="*/ 937 w 2153"/>
                <a:gd name="T61" fmla="*/ 492 h 1930"/>
                <a:gd name="T62" fmla="*/ 1357 w 2153"/>
                <a:gd name="T63" fmla="*/ 594 h 1930"/>
                <a:gd name="T64" fmla="*/ 1657 w 2153"/>
                <a:gd name="T65" fmla="*/ 745 h 1930"/>
                <a:gd name="T66" fmla="*/ 1429 w 2153"/>
                <a:gd name="T67" fmla="*/ 462 h 1930"/>
                <a:gd name="T68" fmla="*/ 1291 w 2153"/>
                <a:gd name="T69" fmla="*/ 191 h 1930"/>
                <a:gd name="T70" fmla="*/ 1159 w 2153"/>
                <a:gd name="T71" fmla="*/ 0 h 1930"/>
                <a:gd name="T72" fmla="*/ 1345 w 2153"/>
                <a:gd name="T73" fmla="*/ 215 h 1930"/>
                <a:gd name="T74" fmla="*/ 1495 w 2153"/>
                <a:gd name="T75" fmla="*/ 486 h 1930"/>
                <a:gd name="T76" fmla="*/ 1753 w 2153"/>
                <a:gd name="T77" fmla="*/ 805 h 1930"/>
                <a:gd name="T78" fmla="*/ 1850 w 2153"/>
                <a:gd name="T79" fmla="*/ 853 h 1930"/>
                <a:gd name="T80" fmla="*/ 1850 w 2153"/>
                <a:gd name="T81" fmla="*/ 853 h 1930"/>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2153" h="1930">
                  <a:moveTo>
                    <a:pt x="1842" y="851"/>
                  </a:moveTo>
                  <a:lnTo>
                    <a:pt x="1937" y="1019"/>
                  </a:lnTo>
                  <a:lnTo>
                    <a:pt x="2051" y="1168"/>
                  </a:lnTo>
                  <a:lnTo>
                    <a:pt x="2117" y="1246"/>
                  </a:lnTo>
                  <a:lnTo>
                    <a:pt x="2153" y="1294"/>
                  </a:lnTo>
                  <a:lnTo>
                    <a:pt x="1889" y="977"/>
                  </a:lnTo>
                  <a:lnTo>
                    <a:pt x="1860" y="929"/>
                  </a:lnTo>
                  <a:lnTo>
                    <a:pt x="1782" y="1240"/>
                  </a:lnTo>
                  <a:lnTo>
                    <a:pt x="1770" y="1486"/>
                  </a:lnTo>
                  <a:lnTo>
                    <a:pt x="1818" y="1906"/>
                  </a:lnTo>
                  <a:lnTo>
                    <a:pt x="1788" y="1930"/>
                  </a:lnTo>
                  <a:lnTo>
                    <a:pt x="1746" y="1534"/>
                  </a:lnTo>
                  <a:lnTo>
                    <a:pt x="1728" y="1288"/>
                  </a:lnTo>
                  <a:lnTo>
                    <a:pt x="1764" y="1085"/>
                  </a:lnTo>
                  <a:lnTo>
                    <a:pt x="1770" y="875"/>
                  </a:lnTo>
                  <a:lnTo>
                    <a:pt x="1268" y="1007"/>
                  </a:lnTo>
                  <a:lnTo>
                    <a:pt x="825" y="1132"/>
                  </a:lnTo>
                  <a:lnTo>
                    <a:pt x="323" y="1312"/>
                  </a:lnTo>
                  <a:lnTo>
                    <a:pt x="18" y="1420"/>
                  </a:lnTo>
                  <a:lnTo>
                    <a:pt x="311" y="1282"/>
                  </a:lnTo>
                  <a:lnTo>
                    <a:pt x="682" y="1144"/>
                  </a:lnTo>
                  <a:lnTo>
                    <a:pt x="1022" y="1037"/>
                  </a:lnTo>
                  <a:lnTo>
                    <a:pt x="1411" y="929"/>
                  </a:lnTo>
                  <a:lnTo>
                    <a:pt x="1692" y="815"/>
                  </a:lnTo>
                  <a:lnTo>
                    <a:pt x="1333" y="623"/>
                  </a:lnTo>
                  <a:lnTo>
                    <a:pt x="861" y="515"/>
                  </a:lnTo>
                  <a:lnTo>
                    <a:pt x="227" y="161"/>
                  </a:lnTo>
                  <a:lnTo>
                    <a:pt x="0" y="83"/>
                  </a:lnTo>
                  <a:lnTo>
                    <a:pt x="329" y="179"/>
                  </a:lnTo>
                  <a:lnTo>
                    <a:pt x="712" y="383"/>
                  </a:lnTo>
                  <a:lnTo>
                    <a:pt x="933" y="491"/>
                  </a:lnTo>
                  <a:lnTo>
                    <a:pt x="1351" y="593"/>
                  </a:lnTo>
                  <a:lnTo>
                    <a:pt x="1650" y="743"/>
                  </a:lnTo>
                  <a:lnTo>
                    <a:pt x="1423" y="461"/>
                  </a:lnTo>
                  <a:lnTo>
                    <a:pt x="1286" y="191"/>
                  </a:lnTo>
                  <a:lnTo>
                    <a:pt x="1154" y="0"/>
                  </a:lnTo>
                  <a:lnTo>
                    <a:pt x="1339" y="215"/>
                  </a:lnTo>
                  <a:lnTo>
                    <a:pt x="1489" y="485"/>
                  </a:lnTo>
                  <a:lnTo>
                    <a:pt x="1746" y="803"/>
                  </a:lnTo>
                  <a:lnTo>
                    <a:pt x="1842" y="851"/>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grpSp>
      <p:sp>
        <p:nvSpPr>
          <p:cNvPr id="35861" name="Rectangle 21"/>
          <p:cNvSpPr>
            <a:spLocks noGrp="1" noChangeArrowheads="1"/>
          </p:cNvSpPr>
          <p:nvPr>
            <p:ph type="ctrTitle" sz="quarter"/>
          </p:nvPr>
        </p:nvSpPr>
        <p:spPr>
          <a:xfrm>
            <a:off x="685800" y="1828800"/>
            <a:ext cx="7772400" cy="1736725"/>
          </a:xfrm>
        </p:spPr>
        <p:txBody>
          <a:bodyPr/>
          <a:lstStyle>
            <a:lvl1pPr>
              <a:defRPr sz="5400"/>
            </a:lvl1pPr>
          </a:lstStyle>
          <a:p>
            <a:pPr lvl="0"/>
            <a:r>
              <a:rPr lang="ru-RU" altLang="ru-RU" noProof="0"/>
              <a:t>Образец заголовка</a:t>
            </a:r>
          </a:p>
        </p:txBody>
      </p:sp>
      <p:sp>
        <p:nvSpPr>
          <p:cNvPr id="35862" name="Rectangle 22"/>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pPr lvl="0"/>
            <a:r>
              <a:rPr lang="ru-RU" altLang="ru-RU" noProof="0"/>
              <a:t>Образец подзаголовка</a:t>
            </a:r>
          </a:p>
        </p:txBody>
      </p:sp>
      <p:sp>
        <p:nvSpPr>
          <p:cNvPr id="23" name="Rectangle 23">
            <a:extLst>
              <a:ext uri="{FF2B5EF4-FFF2-40B4-BE49-F238E27FC236}">
                <a16:creationId xmlns:a16="http://schemas.microsoft.com/office/drawing/2014/main" id="{59F4D136-9DC2-4D9B-835B-556F6BC88BB6}"/>
              </a:ext>
            </a:extLst>
          </p:cNvPr>
          <p:cNvSpPr>
            <a:spLocks noGrp="1" noChangeArrowheads="1"/>
          </p:cNvSpPr>
          <p:nvPr>
            <p:ph type="dt" sz="quarter" idx="10"/>
          </p:nvPr>
        </p:nvSpPr>
        <p:spPr/>
        <p:txBody>
          <a:bodyPr/>
          <a:lstStyle>
            <a:lvl1pPr>
              <a:defRPr smtClean="0"/>
            </a:lvl1pPr>
          </a:lstStyle>
          <a:p>
            <a:pPr>
              <a:defRPr/>
            </a:pPr>
            <a:endParaRPr lang="ru-RU" altLang="ru-RU"/>
          </a:p>
        </p:txBody>
      </p:sp>
      <p:sp>
        <p:nvSpPr>
          <p:cNvPr id="24" name="Rectangle 24">
            <a:extLst>
              <a:ext uri="{FF2B5EF4-FFF2-40B4-BE49-F238E27FC236}">
                <a16:creationId xmlns:a16="http://schemas.microsoft.com/office/drawing/2014/main" id="{E2BD5D57-DEEF-4E22-A670-05604F270727}"/>
              </a:ext>
            </a:extLst>
          </p:cNvPr>
          <p:cNvSpPr>
            <a:spLocks noGrp="1" noChangeArrowheads="1"/>
          </p:cNvSpPr>
          <p:nvPr>
            <p:ph type="ftr" sz="quarter" idx="11"/>
          </p:nvPr>
        </p:nvSpPr>
        <p:spPr/>
        <p:txBody>
          <a:bodyPr/>
          <a:lstStyle>
            <a:lvl1pPr>
              <a:defRPr smtClean="0"/>
            </a:lvl1pPr>
          </a:lstStyle>
          <a:p>
            <a:pPr>
              <a:defRPr/>
            </a:pPr>
            <a:endParaRPr lang="ru-RU" altLang="ru-RU"/>
          </a:p>
        </p:txBody>
      </p:sp>
      <p:sp>
        <p:nvSpPr>
          <p:cNvPr id="25" name="Rectangle 25">
            <a:extLst>
              <a:ext uri="{FF2B5EF4-FFF2-40B4-BE49-F238E27FC236}">
                <a16:creationId xmlns:a16="http://schemas.microsoft.com/office/drawing/2014/main" id="{072471CC-F22D-4E42-826E-031B61132D6E}"/>
              </a:ext>
            </a:extLst>
          </p:cNvPr>
          <p:cNvSpPr>
            <a:spLocks noGrp="1" noChangeArrowheads="1"/>
          </p:cNvSpPr>
          <p:nvPr>
            <p:ph type="sldNum" sz="quarter" idx="12"/>
          </p:nvPr>
        </p:nvSpPr>
        <p:spPr/>
        <p:txBody>
          <a:bodyPr/>
          <a:lstStyle>
            <a:lvl1pPr>
              <a:defRPr/>
            </a:lvl1pPr>
          </a:lstStyle>
          <a:p>
            <a:fld id="{92DB8DD0-D731-4A5F-95CC-DF5E160B9E39}" type="slidenum">
              <a:rPr lang="ru-RU" altLang="ru-RU"/>
              <a:pPr/>
              <a:t>‹#›</a:t>
            </a:fld>
            <a:endParaRPr lang="ru-RU" altLang="ru-RU"/>
          </a:p>
        </p:txBody>
      </p:sp>
    </p:spTree>
    <p:extLst>
      <p:ext uri="{BB962C8B-B14F-4D97-AF65-F5344CB8AC3E}">
        <p14:creationId xmlns:p14="http://schemas.microsoft.com/office/powerpoint/2010/main" val="400834911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Rectangle 23">
            <a:extLst>
              <a:ext uri="{FF2B5EF4-FFF2-40B4-BE49-F238E27FC236}">
                <a16:creationId xmlns:a16="http://schemas.microsoft.com/office/drawing/2014/main" id="{3D1B1A09-C42F-47D7-9193-3468EC54D091}"/>
              </a:ext>
            </a:extLst>
          </p:cNvPr>
          <p:cNvSpPr>
            <a:spLocks noGrp="1" noChangeArrowheads="1"/>
          </p:cNvSpPr>
          <p:nvPr>
            <p:ph type="dt" sz="half" idx="10"/>
          </p:nvPr>
        </p:nvSpPr>
        <p:spPr>
          <a:ln/>
        </p:spPr>
        <p:txBody>
          <a:bodyPr/>
          <a:lstStyle>
            <a:lvl1pPr>
              <a:defRPr/>
            </a:lvl1pPr>
          </a:lstStyle>
          <a:p>
            <a:pPr>
              <a:defRPr/>
            </a:pPr>
            <a:endParaRPr lang="ru-RU" altLang="ru-RU"/>
          </a:p>
        </p:txBody>
      </p:sp>
      <p:sp>
        <p:nvSpPr>
          <p:cNvPr id="5" name="Rectangle 24">
            <a:extLst>
              <a:ext uri="{FF2B5EF4-FFF2-40B4-BE49-F238E27FC236}">
                <a16:creationId xmlns:a16="http://schemas.microsoft.com/office/drawing/2014/main" id="{320B071F-2287-4B23-A502-EA379877FED5}"/>
              </a:ext>
            </a:extLst>
          </p:cNvPr>
          <p:cNvSpPr>
            <a:spLocks noGrp="1" noChangeArrowheads="1"/>
          </p:cNvSpPr>
          <p:nvPr>
            <p:ph type="ftr" sz="quarter" idx="11"/>
          </p:nvPr>
        </p:nvSpPr>
        <p:spPr>
          <a:ln/>
        </p:spPr>
        <p:txBody>
          <a:bodyPr/>
          <a:lstStyle>
            <a:lvl1pPr>
              <a:defRPr/>
            </a:lvl1pPr>
          </a:lstStyle>
          <a:p>
            <a:pPr>
              <a:defRPr/>
            </a:pPr>
            <a:endParaRPr lang="ru-RU" altLang="ru-RU"/>
          </a:p>
        </p:txBody>
      </p:sp>
      <p:sp>
        <p:nvSpPr>
          <p:cNvPr id="6" name="Rectangle 25">
            <a:extLst>
              <a:ext uri="{FF2B5EF4-FFF2-40B4-BE49-F238E27FC236}">
                <a16:creationId xmlns:a16="http://schemas.microsoft.com/office/drawing/2014/main" id="{2E0B43B6-0E22-41BE-B651-AE806ED09F4C}"/>
              </a:ext>
            </a:extLst>
          </p:cNvPr>
          <p:cNvSpPr>
            <a:spLocks noGrp="1" noChangeArrowheads="1"/>
          </p:cNvSpPr>
          <p:nvPr>
            <p:ph type="sldNum" sz="quarter" idx="12"/>
          </p:nvPr>
        </p:nvSpPr>
        <p:spPr>
          <a:ln/>
        </p:spPr>
        <p:txBody>
          <a:bodyPr/>
          <a:lstStyle>
            <a:lvl1pPr>
              <a:defRPr/>
            </a:lvl1pPr>
          </a:lstStyle>
          <a:p>
            <a:fld id="{34915B69-C003-42B6-B806-38058ADED8D0}" type="slidenum">
              <a:rPr lang="ru-RU" altLang="ru-RU"/>
              <a:pPr/>
              <a:t>‹#›</a:t>
            </a:fld>
            <a:endParaRPr lang="ru-RU" altLang="ru-RU"/>
          </a:p>
        </p:txBody>
      </p:sp>
    </p:spTree>
    <p:extLst>
      <p:ext uri="{BB962C8B-B14F-4D97-AF65-F5344CB8AC3E}">
        <p14:creationId xmlns:p14="http://schemas.microsoft.com/office/powerpoint/2010/main" val="126225006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a:t>Образец заголовка</a:t>
            </a:r>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a:t>Образец текста</a:t>
            </a:r>
          </a:p>
        </p:txBody>
      </p:sp>
      <p:sp>
        <p:nvSpPr>
          <p:cNvPr id="4" name="Rectangle 23">
            <a:extLst>
              <a:ext uri="{FF2B5EF4-FFF2-40B4-BE49-F238E27FC236}">
                <a16:creationId xmlns:a16="http://schemas.microsoft.com/office/drawing/2014/main" id="{A2452A1D-B159-49DD-BC08-B87B93A9E9DA}"/>
              </a:ext>
            </a:extLst>
          </p:cNvPr>
          <p:cNvSpPr>
            <a:spLocks noGrp="1" noChangeArrowheads="1"/>
          </p:cNvSpPr>
          <p:nvPr>
            <p:ph type="dt" sz="half" idx="10"/>
          </p:nvPr>
        </p:nvSpPr>
        <p:spPr>
          <a:ln/>
        </p:spPr>
        <p:txBody>
          <a:bodyPr/>
          <a:lstStyle>
            <a:lvl1pPr>
              <a:defRPr/>
            </a:lvl1pPr>
          </a:lstStyle>
          <a:p>
            <a:pPr>
              <a:defRPr/>
            </a:pPr>
            <a:endParaRPr lang="ru-RU" altLang="ru-RU"/>
          </a:p>
        </p:txBody>
      </p:sp>
      <p:sp>
        <p:nvSpPr>
          <p:cNvPr id="5" name="Rectangle 24">
            <a:extLst>
              <a:ext uri="{FF2B5EF4-FFF2-40B4-BE49-F238E27FC236}">
                <a16:creationId xmlns:a16="http://schemas.microsoft.com/office/drawing/2014/main" id="{4563BB4C-3D44-4563-8D20-47B93196C8BF}"/>
              </a:ext>
            </a:extLst>
          </p:cNvPr>
          <p:cNvSpPr>
            <a:spLocks noGrp="1" noChangeArrowheads="1"/>
          </p:cNvSpPr>
          <p:nvPr>
            <p:ph type="ftr" sz="quarter" idx="11"/>
          </p:nvPr>
        </p:nvSpPr>
        <p:spPr>
          <a:ln/>
        </p:spPr>
        <p:txBody>
          <a:bodyPr/>
          <a:lstStyle>
            <a:lvl1pPr>
              <a:defRPr/>
            </a:lvl1pPr>
          </a:lstStyle>
          <a:p>
            <a:pPr>
              <a:defRPr/>
            </a:pPr>
            <a:endParaRPr lang="ru-RU" altLang="ru-RU"/>
          </a:p>
        </p:txBody>
      </p:sp>
      <p:sp>
        <p:nvSpPr>
          <p:cNvPr id="6" name="Rectangle 25">
            <a:extLst>
              <a:ext uri="{FF2B5EF4-FFF2-40B4-BE49-F238E27FC236}">
                <a16:creationId xmlns:a16="http://schemas.microsoft.com/office/drawing/2014/main" id="{5C641069-680A-41A0-8F88-EFC135CD96ED}"/>
              </a:ext>
            </a:extLst>
          </p:cNvPr>
          <p:cNvSpPr>
            <a:spLocks noGrp="1" noChangeArrowheads="1"/>
          </p:cNvSpPr>
          <p:nvPr>
            <p:ph type="sldNum" sz="quarter" idx="12"/>
          </p:nvPr>
        </p:nvSpPr>
        <p:spPr>
          <a:ln/>
        </p:spPr>
        <p:txBody>
          <a:bodyPr/>
          <a:lstStyle>
            <a:lvl1pPr>
              <a:defRPr/>
            </a:lvl1pPr>
          </a:lstStyle>
          <a:p>
            <a:fld id="{E97C5688-B6FE-4346-937A-FF64DB17D155}" type="slidenum">
              <a:rPr lang="ru-RU" altLang="ru-RU"/>
              <a:pPr/>
              <a:t>‹#›</a:t>
            </a:fld>
            <a:endParaRPr lang="ru-RU" altLang="ru-RU"/>
          </a:p>
        </p:txBody>
      </p:sp>
    </p:spTree>
    <p:extLst>
      <p:ext uri="{BB962C8B-B14F-4D97-AF65-F5344CB8AC3E}">
        <p14:creationId xmlns:p14="http://schemas.microsoft.com/office/powerpoint/2010/main" val="57299721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Rectangle 23">
            <a:extLst>
              <a:ext uri="{FF2B5EF4-FFF2-40B4-BE49-F238E27FC236}">
                <a16:creationId xmlns:a16="http://schemas.microsoft.com/office/drawing/2014/main" id="{DAEE16A9-93A5-4E28-8FB3-5F4A45079CEC}"/>
              </a:ext>
            </a:extLst>
          </p:cNvPr>
          <p:cNvSpPr>
            <a:spLocks noGrp="1" noChangeArrowheads="1"/>
          </p:cNvSpPr>
          <p:nvPr>
            <p:ph type="dt" sz="half" idx="10"/>
          </p:nvPr>
        </p:nvSpPr>
        <p:spPr>
          <a:ln/>
        </p:spPr>
        <p:txBody>
          <a:bodyPr/>
          <a:lstStyle>
            <a:lvl1pPr>
              <a:defRPr/>
            </a:lvl1pPr>
          </a:lstStyle>
          <a:p>
            <a:pPr>
              <a:defRPr/>
            </a:pPr>
            <a:endParaRPr lang="ru-RU" altLang="ru-RU"/>
          </a:p>
        </p:txBody>
      </p:sp>
      <p:sp>
        <p:nvSpPr>
          <p:cNvPr id="6" name="Rectangle 24">
            <a:extLst>
              <a:ext uri="{FF2B5EF4-FFF2-40B4-BE49-F238E27FC236}">
                <a16:creationId xmlns:a16="http://schemas.microsoft.com/office/drawing/2014/main" id="{B1774CE0-8371-42E0-9E21-34DEB3FBFD2E}"/>
              </a:ext>
            </a:extLst>
          </p:cNvPr>
          <p:cNvSpPr>
            <a:spLocks noGrp="1" noChangeArrowheads="1"/>
          </p:cNvSpPr>
          <p:nvPr>
            <p:ph type="ftr" sz="quarter" idx="11"/>
          </p:nvPr>
        </p:nvSpPr>
        <p:spPr>
          <a:ln/>
        </p:spPr>
        <p:txBody>
          <a:bodyPr/>
          <a:lstStyle>
            <a:lvl1pPr>
              <a:defRPr/>
            </a:lvl1pPr>
          </a:lstStyle>
          <a:p>
            <a:pPr>
              <a:defRPr/>
            </a:pPr>
            <a:endParaRPr lang="ru-RU" altLang="ru-RU"/>
          </a:p>
        </p:txBody>
      </p:sp>
      <p:sp>
        <p:nvSpPr>
          <p:cNvPr id="7" name="Rectangle 25">
            <a:extLst>
              <a:ext uri="{FF2B5EF4-FFF2-40B4-BE49-F238E27FC236}">
                <a16:creationId xmlns:a16="http://schemas.microsoft.com/office/drawing/2014/main" id="{7E8F1278-AB11-49D7-BD11-CD8F6A08114A}"/>
              </a:ext>
            </a:extLst>
          </p:cNvPr>
          <p:cNvSpPr>
            <a:spLocks noGrp="1" noChangeArrowheads="1"/>
          </p:cNvSpPr>
          <p:nvPr>
            <p:ph type="sldNum" sz="quarter" idx="12"/>
          </p:nvPr>
        </p:nvSpPr>
        <p:spPr>
          <a:ln/>
        </p:spPr>
        <p:txBody>
          <a:bodyPr/>
          <a:lstStyle>
            <a:lvl1pPr>
              <a:defRPr/>
            </a:lvl1pPr>
          </a:lstStyle>
          <a:p>
            <a:fld id="{639698B3-7F2F-44CD-B391-5CEB003A50AD}" type="slidenum">
              <a:rPr lang="ru-RU" altLang="ru-RU"/>
              <a:pPr/>
              <a:t>‹#›</a:t>
            </a:fld>
            <a:endParaRPr lang="ru-RU" altLang="ru-RU"/>
          </a:p>
        </p:txBody>
      </p:sp>
    </p:spTree>
    <p:extLst>
      <p:ext uri="{BB962C8B-B14F-4D97-AF65-F5344CB8AC3E}">
        <p14:creationId xmlns:p14="http://schemas.microsoft.com/office/powerpoint/2010/main" val="251099294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lvl1pPr>
              <a:defRPr/>
            </a:lvl1pPr>
          </a:lstStyle>
          <a:p>
            <a:r>
              <a:rPr lang="ru-RU"/>
              <a:t>Образец заголовка</a:t>
            </a:r>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Rectangle 23">
            <a:extLst>
              <a:ext uri="{FF2B5EF4-FFF2-40B4-BE49-F238E27FC236}">
                <a16:creationId xmlns:a16="http://schemas.microsoft.com/office/drawing/2014/main" id="{6210CF51-ADC8-4847-A7B2-D9034CD0398C}"/>
              </a:ext>
            </a:extLst>
          </p:cNvPr>
          <p:cNvSpPr>
            <a:spLocks noGrp="1" noChangeArrowheads="1"/>
          </p:cNvSpPr>
          <p:nvPr>
            <p:ph type="dt" sz="half" idx="10"/>
          </p:nvPr>
        </p:nvSpPr>
        <p:spPr>
          <a:ln/>
        </p:spPr>
        <p:txBody>
          <a:bodyPr/>
          <a:lstStyle>
            <a:lvl1pPr>
              <a:defRPr/>
            </a:lvl1pPr>
          </a:lstStyle>
          <a:p>
            <a:pPr>
              <a:defRPr/>
            </a:pPr>
            <a:endParaRPr lang="ru-RU" altLang="ru-RU"/>
          </a:p>
        </p:txBody>
      </p:sp>
      <p:sp>
        <p:nvSpPr>
          <p:cNvPr id="8" name="Rectangle 24">
            <a:extLst>
              <a:ext uri="{FF2B5EF4-FFF2-40B4-BE49-F238E27FC236}">
                <a16:creationId xmlns:a16="http://schemas.microsoft.com/office/drawing/2014/main" id="{26758D11-383F-43D8-8319-8F66B79E4010}"/>
              </a:ext>
            </a:extLst>
          </p:cNvPr>
          <p:cNvSpPr>
            <a:spLocks noGrp="1" noChangeArrowheads="1"/>
          </p:cNvSpPr>
          <p:nvPr>
            <p:ph type="ftr" sz="quarter" idx="11"/>
          </p:nvPr>
        </p:nvSpPr>
        <p:spPr>
          <a:ln/>
        </p:spPr>
        <p:txBody>
          <a:bodyPr/>
          <a:lstStyle>
            <a:lvl1pPr>
              <a:defRPr/>
            </a:lvl1pPr>
          </a:lstStyle>
          <a:p>
            <a:pPr>
              <a:defRPr/>
            </a:pPr>
            <a:endParaRPr lang="ru-RU" altLang="ru-RU"/>
          </a:p>
        </p:txBody>
      </p:sp>
      <p:sp>
        <p:nvSpPr>
          <p:cNvPr id="9" name="Rectangle 25">
            <a:extLst>
              <a:ext uri="{FF2B5EF4-FFF2-40B4-BE49-F238E27FC236}">
                <a16:creationId xmlns:a16="http://schemas.microsoft.com/office/drawing/2014/main" id="{A46FC1E8-2A97-4D65-B96D-F1F0ACCD7C6B}"/>
              </a:ext>
            </a:extLst>
          </p:cNvPr>
          <p:cNvSpPr>
            <a:spLocks noGrp="1" noChangeArrowheads="1"/>
          </p:cNvSpPr>
          <p:nvPr>
            <p:ph type="sldNum" sz="quarter" idx="12"/>
          </p:nvPr>
        </p:nvSpPr>
        <p:spPr>
          <a:ln/>
        </p:spPr>
        <p:txBody>
          <a:bodyPr/>
          <a:lstStyle>
            <a:lvl1pPr>
              <a:defRPr/>
            </a:lvl1pPr>
          </a:lstStyle>
          <a:p>
            <a:fld id="{54C549CE-4787-40B9-BAAE-4D2ADB275437}" type="slidenum">
              <a:rPr lang="ru-RU" altLang="ru-RU"/>
              <a:pPr/>
              <a:t>‹#›</a:t>
            </a:fld>
            <a:endParaRPr lang="ru-RU" altLang="ru-RU"/>
          </a:p>
        </p:txBody>
      </p:sp>
    </p:spTree>
    <p:extLst>
      <p:ext uri="{BB962C8B-B14F-4D97-AF65-F5344CB8AC3E}">
        <p14:creationId xmlns:p14="http://schemas.microsoft.com/office/powerpoint/2010/main" val="6159154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Rectangle 23">
            <a:extLst>
              <a:ext uri="{FF2B5EF4-FFF2-40B4-BE49-F238E27FC236}">
                <a16:creationId xmlns:a16="http://schemas.microsoft.com/office/drawing/2014/main" id="{BA93A712-543F-484A-94A3-7E16C1539188}"/>
              </a:ext>
            </a:extLst>
          </p:cNvPr>
          <p:cNvSpPr>
            <a:spLocks noGrp="1" noChangeArrowheads="1"/>
          </p:cNvSpPr>
          <p:nvPr>
            <p:ph type="dt" sz="half" idx="10"/>
          </p:nvPr>
        </p:nvSpPr>
        <p:spPr>
          <a:ln/>
        </p:spPr>
        <p:txBody>
          <a:bodyPr/>
          <a:lstStyle>
            <a:lvl1pPr>
              <a:defRPr/>
            </a:lvl1pPr>
          </a:lstStyle>
          <a:p>
            <a:pPr>
              <a:defRPr/>
            </a:pPr>
            <a:endParaRPr lang="ru-RU" altLang="ru-RU"/>
          </a:p>
        </p:txBody>
      </p:sp>
      <p:sp>
        <p:nvSpPr>
          <p:cNvPr id="4" name="Rectangle 24">
            <a:extLst>
              <a:ext uri="{FF2B5EF4-FFF2-40B4-BE49-F238E27FC236}">
                <a16:creationId xmlns:a16="http://schemas.microsoft.com/office/drawing/2014/main" id="{07C0DBC1-20B0-46CA-B901-35183F03C233}"/>
              </a:ext>
            </a:extLst>
          </p:cNvPr>
          <p:cNvSpPr>
            <a:spLocks noGrp="1" noChangeArrowheads="1"/>
          </p:cNvSpPr>
          <p:nvPr>
            <p:ph type="ftr" sz="quarter" idx="11"/>
          </p:nvPr>
        </p:nvSpPr>
        <p:spPr>
          <a:ln/>
        </p:spPr>
        <p:txBody>
          <a:bodyPr/>
          <a:lstStyle>
            <a:lvl1pPr>
              <a:defRPr/>
            </a:lvl1pPr>
          </a:lstStyle>
          <a:p>
            <a:pPr>
              <a:defRPr/>
            </a:pPr>
            <a:endParaRPr lang="ru-RU" altLang="ru-RU"/>
          </a:p>
        </p:txBody>
      </p:sp>
      <p:sp>
        <p:nvSpPr>
          <p:cNvPr id="5" name="Rectangle 25">
            <a:extLst>
              <a:ext uri="{FF2B5EF4-FFF2-40B4-BE49-F238E27FC236}">
                <a16:creationId xmlns:a16="http://schemas.microsoft.com/office/drawing/2014/main" id="{3E81C379-791E-437B-B751-7658CFC20858}"/>
              </a:ext>
            </a:extLst>
          </p:cNvPr>
          <p:cNvSpPr>
            <a:spLocks noGrp="1" noChangeArrowheads="1"/>
          </p:cNvSpPr>
          <p:nvPr>
            <p:ph type="sldNum" sz="quarter" idx="12"/>
          </p:nvPr>
        </p:nvSpPr>
        <p:spPr>
          <a:ln/>
        </p:spPr>
        <p:txBody>
          <a:bodyPr/>
          <a:lstStyle>
            <a:lvl1pPr>
              <a:defRPr/>
            </a:lvl1pPr>
          </a:lstStyle>
          <a:p>
            <a:fld id="{11ECB162-1718-444A-9BDC-F5F165225955}" type="slidenum">
              <a:rPr lang="ru-RU" altLang="ru-RU"/>
              <a:pPr/>
              <a:t>‹#›</a:t>
            </a:fld>
            <a:endParaRPr lang="ru-RU" altLang="ru-RU"/>
          </a:p>
        </p:txBody>
      </p:sp>
    </p:spTree>
    <p:extLst>
      <p:ext uri="{BB962C8B-B14F-4D97-AF65-F5344CB8AC3E}">
        <p14:creationId xmlns:p14="http://schemas.microsoft.com/office/powerpoint/2010/main" val="291176518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Rectangle 23">
            <a:extLst>
              <a:ext uri="{FF2B5EF4-FFF2-40B4-BE49-F238E27FC236}">
                <a16:creationId xmlns:a16="http://schemas.microsoft.com/office/drawing/2014/main" id="{48090875-245E-46E0-87CA-F13848802EA4}"/>
              </a:ext>
            </a:extLst>
          </p:cNvPr>
          <p:cNvSpPr>
            <a:spLocks noGrp="1" noChangeArrowheads="1"/>
          </p:cNvSpPr>
          <p:nvPr>
            <p:ph type="dt" sz="half" idx="10"/>
          </p:nvPr>
        </p:nvSpPr>
        <p:spPr>
          <a:ln/>
        </p:spPr>
        <p:txBody>
          <a:bodyPr/>
          <a:lstStyle>
            <a:lvl1pPr>
              <a:defRPr/>
            </a:lvl1pPr>
          </a:lstStyle>
          <a:p>
            <a:pPr>
              <a:defRPr/>
            </a:pPr>
            <a:endParaRPr lang="ru-RU" altLang="ru-RU"/>
          </a:p>
        </p:txBody>
      </p:sp>
      <p:sp>
        <p:nvSpPr>
          <p:cNvPr id="3" name="Rectangle 24">
            <a:extLst>
              <a:ext uri="{FF2B5EF4-FFF2-40B4-BE49-F238E27FC236}">
                <a16:creationId xmlns:a16="http://schemas.microsoft.com/office/drawing/2014/main" id="{C63A55AB-A3DC-4B11-9F2B-AC2681A2F6E8}"/>
              </a:ext>
            </a:extLst>
          </p:cNvPr>
          <p:cNvSpPr>
            <a:spLocks noGrp="1" noChangeArrowheads="1"/>
          </p:cNvSpPr>
          <p:nvPr>
            <p:ph type="ftr" sz="quarter" idx="11"/>
          </p:nvPr>
        </p:nvSpPr>
        <p:spPr>
          <a:ln/>
        </p:spPr>
        <p:txBody>
          <a:bodyPr/>
          <a:lstStyle>
            <a:lvl1pPr>
              <a:defRPr/>
            </a:lvl1pPr>
          </a:lstStyle>
          <a:p>
            <a:pPr>
              <a:defRPr/>
            </a:pPr>
            <a:endParaRPr lang="ru-RU" altLang="ru-RU"/>
          </a:p>
        </p:txBody>
      </p:sp>
      <p:sp>
        <p:nvSpPr>
          <p:cNvPr id="4" name="Rectangle 25">
            <a:extLst>
              <a:ext uri="{FF2B5EF4-FFF2-40B4-BE49-F238E27FC236}">
                <a16:creationId xmlns:a16="http://schemas.microsoft.com/office/drawing/2014/main" id="{B90213D0-3B18-4F7C-92D1-68163B623E48}"/>
              </a:ext>
            </a:extLst>
          </p:cNvPr>
          <p:cNvSpPr>
            <a:spLocks noGrp="1" noChangeArrowheads="1"/>
          </p:cNvSpPr>
          <p:nvPr>
            <p:ph type="sldNum" sz="quarter" idx="12"/>
          </p:nvPr>
        </p:nvSpPr>
        <p:spPr>
          <a:ln/>
        </p:spPr>
        <p:txBody>
          <a:bodyPr/>
          <a:lstStyle>
            <a:lvl1pPr>
              <a:defRPr/>
            </a:lvl1pPr>
          </a:lstStyle>
          <a:p>
            <a:fld id="{733E1D6C-9770-47B1-9D5F-235C8F4B9316}" type="slidenum">
              <a:rPr lang="ru-RU" altLang="ru-RU"/>
              <a:pPr/>
              <a:t>‹#›</a:t>
            </a:fld>
            <a:endParaRPr lang="ru-RU" altLang="ru-RU"/>
          </a:p>
        </p:txBody>
      </p:sp>
    </p:spTree>
    <p:extLst>
      <p:ext uri="{BB962C8B-B14F-4D97-AF65-F5344CB8AC3E}">
        <p14:creationId xmlns:p14="http://schemas.microsoft.com/office/powerpoint/2010/main" val="245545448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a:t>Образец заголовка</a:t>
            </a:r>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Rectangle 23">
            <a:extLst>
              <a:ext uri="{FF2B5EF4-FFF2-40B4-BE49-F238E27FC236}">
                <a16:creationId xmlns:a16="http://schemas.microsoft.com/office/drawing/2014/main" id="{248DB369-8375-47DA-B156-BF6980B81F61}"/>
              </a:ext>
            </a:extLst>
          </p:cNvPr>
          <p:cNvSpPr>
            <a:spLocks noGrp="1" noChangeArrowheads="1"/>
          </p:cNvSpPr>
          <p:nvPr>
            <p:ph type="dt" sz="half" idx="10"/>
          </p:nvPr>
        </p:nvSpPr>
        <p:spPr>
          <a:ln/>
        </p:spPr>
        <p:txBody>
          <a:bodyPr/>
          <a:lstStyle>
            <a:lvl1pPr>
              <a:defRPr/>
            </a:lvl1pPr>
          </a:lstStyle>
          <a:p>
            <a:pPr>
              <a:defRPr/>
            </a:pPr>
            <a:endParaRPr lang="ru-RU" altLang="ru-RU"/>
          </a:p>
        </p:txBody>
      </p:sp>
      <p:sp>
        <p:nvSpPr>
          <p:cNvPr id="6" name="Rectangle 24">
            <a:extLst>
              <a:ext uri="{FF2B5EF4-FFF2-40B4-BE49-F238E27FC236}">
                <a16:creationId xmlns:a16="http://schemas.microsoft.com/office/drawing/2014/main" id="{74602E11-7B25-412E-9AD6-B0FE0B4AE5B4}"/>
              </a:ext>
            </a:extLst>
          </p:cNvPr>
          <p:cNvSpPr>
            <a:spLocks noGrp="1" noChangeArrowheads="1"/>
          </p:cNvSpPr>
          <p:nvPr>
            <p:ph type="ftr" sz="quarter" idx="11"/>
          </p:nvPr>
        </p:nvSpPr>
        <p:spPr>
          <a:ln/>
        </p:spPr>
        <p:txBody>
          <a:bodyPr/>
          <a:lstStyle>
            <a:lvl1pPr>
              <a:defRPr/>
            </a:lvl1pPr>
          </a:lstStyle>
          <a:p>
            <a:pPr>
              <a:defRPr/>
            </a:pPr>
            <a:endParaRPr lang="ru-RU" altLang="ru-RU"/>
          </a:p>
        </p:txBody>
      </p:sp>
      <p:sp>
        <p:nvSpPr>
          <p:cNvPr id="7" name="Rectangle 25">
            <a:extLst>
              <a:ext uri="{FF2B5EF4-FFF2-40B4-BE49-F238E27FC236}">
                <a16:creationId xmlns:a16="http://schemas.microsoft.com/office/drawing/2014/main" id="{110B698F-5BAB-4F1B-AC1A-037D6294B244}"/>
              </a:ext>
            </a:extLst>
          </p:cNvPr>
          <p:cNvSpPr>
            <a:spLocks noGrp="1" noChangeArrowheads="1"/>
          </p:cNvSpPr>
          <p:nvPr>
            <p:ph type="sldNum" sz="quarter" idx="12"/>
          </p:nvPr>
        </p:nvSpPr>
        <p:spPr>
          <a:ln/>
        </p:spPr>
        <p:txBody>
          <a:bodyPr/>
          <a:lstStyle>
            <a:lvl1pPr>
              <a:defRPr/>
            </a:lvl1pPr>
          </a:lstStyle>
          <a:p>
            <a:fld id="{1FCD1AC0-81F0-4996-9876-08043EAA3DCC}" type="slidenum">
              <a:rPr lang="ru-RU" altLang="ru-RU"/>
              <a:pPr/>
              <a:t>‹#›</a:t>
            </a:fld>
            <a:endParaRPr lang="ru-RU" altLang="ru-RU"/>
          </a:p>
        </p:txBody>
      </p:sp>
    </p:spTree>
    <p:extLst>
      <p:ext uri="{BB962C8B-B14F-4D97-AF65-F5344CB8AC3E}">
        <p14:creationId xmlns:p14="http://schemas.microsoft.com/office/powerpoint/2010/main" val="12643566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Rectangle 4">
            <a:extLst>
              <a:ext uri="{FF2B5EF4-FFF2-40B4-BE49-F238E27FC236}">
                <a16:creationId xmlns:a16="http://schemas.microsoft.com/office/drawing/2014/main" id="{D8F557C6-A545-4487-8817-C3A0DB8A74AD}"/>
              </a:ext>
            </a:extLst>
          </p:cNvPr>
          <p:cNvSpPr>
            <a:spLocks noGrp="1" noChangeArrowheads="1"/>
          </p:cNvSpPr>
          <p:nvPr>
            <p:ph type="dt" sz="half" idx="10"/>
          </p:nvPr>
        </p:nvSpPr>
        <p:spPr>
          <a:ln/>
        </p:spPr>
        <p:txBody>
          <a:bodyPr/>
          <a:lstStyle>
            <a:lvl1pPr>
              <a:defRPr/>
            </a:lvl1pPr>
          </a:lstStyle>
          <a:p>
            <a:pPr>
              <a:defRPr/>
            </a:pPr>
            <a:endParaRPr lang="ru-RU" altLang="en-US"/>
          </a:p>
        </p:txBody>
      </p:sp>
      <p:sp>
        <p:nvSpPr>
          <p:cNvPr id="5" name="Rectangle 5">
            <a:extLst>
              <a:ext uri="{FF2B5EF4-FFF2-40B4-BE49-F238E27FC236}">
                <a16:creationId xmlns:a16="http://schemas.microsoft.com/office/drawing/2014/main" id="{D6639895-C16F-469C-9F28-71AAA12C5238}"/>
              </a:ext>
            </a:extLst>
          </p:cNvPr>
          <p:cNvSpPr>
            <a:spLocks noGrp="1" noChangeArrowheads="1"/>
          </p:cNvSpPr>
          <p:nvPr>
            <p:ph type="ftr" sz="quarter" idx="11"/>
          </p:nvPr>
        </p:nvSpPr>
        <p:spPr>
          <a:ln/>
        </p:spPr>
        <p:txBody>
          <a:bodyPr/>
          <a:lstStyle>
            <a:lvl1pPr>
              <a:defRPr/>
            </a:lvl1pPr>
          </a:lstStyle>
          <a:p>
            <a:pPr>
              <a:defRPr/>
            </a:pPr>
            <a:endParaRPr lang="ru-RU" altLang="en-US"/>
          </a:p>
        </p:txBody>
      </p:sp>
      <p:sp>
        <p:nvSpPr>
          <p:cNvPr id="6" name="Rectangle 6">
            <a:extLst>
              <a:ext uri="{FF2B5EF4-FFF2-40B4-BE49-F238E27FC236}">
                <a16:creationId xmlns:a16="http://schemas.microsoft.com/office/drawing/2014/main" id="{06BA1FA5-7A54-4F74-9454-A106B8FE7B9A}"/>
              </a:ext>
            </a:extLst>
          </p:cNvPr>
          <p:cNvSpPr>
            <a:spLocks noGrp="1" noChangeArrowheads="1"/>
          </p:cNvSpPr>
          <p:nvPr>
            <p:ph type="sldNum" sz="quarter" idx="12"/>
          </p:nvPr>
        </p:nvSpPr>
        <p:spPr>
          <a:ln/>
        </p:spPr>
        <p:txBody>
          <a:bodyPr/>
          <a:lstStyle>
            <a:lvl1pPr>
              <a:defRPr/>
            </a:lvl1pPr>
          </a:lstStyle>
          <a:p>
            <a:fld id="{6F37AFD9-DC3F-4A77-9B43-2CE3DF23D6FD}" type="slidenum">
              <a:rPr lang="ru-RU" altLang="en-US"/>
              <a:pPr/>
              <a:t>‹#›</a:t>
            </a:fld>
            <a:endParaRPr lang="ru-RU" altLang="en-US"/>
          </a:p>
        </p:txBody>
      </p:sp>
    </p:spTree>
    <p:extLst>
      <p:ext uri="{BB962C8B-B14F-4D97-AF65-F5344CB8AC3E}">
        <p14:creationId xmlns:p14="http://schemas.microsoft.com/office/powerpoint/2010/main" val="308596488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a:t>Образец заголовка</a:t>
            </a:r>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Rectangle 23">
            <a:extLst>
              <a:ext uri="{FF2B5EF4-FFF2-40B4-BE49-F238E27FC236}">
                <a16:creationId xmlns:a16="http://schemas.microsoft.com/office/drawing/2014/main" id="{BCA8FCBF-5496-4323-8CC1-4D13BD65ED51}"/>
              </a:ext>
            </a:extLst>
          </p:cNvPr>
          <p:cNvSpPr>
            <a:spLocks noGrp="1" noChangeArrowheads="1"/>
          </p:cNvSpPr>
          <p:nvPr>
            <p:ph type="dt" sz="half" idx="10"/>
          </p:nvPr>
        </p:nvSpPr>
        <p:spPr>
          <a:ln/>
        </p:spPr>
        <p:txBody>
          <a:bodyPr/>
          <a:lstStyle>
            <a:lvl1pPr>
              <a:defRPr/>
            </a:lvl1pPr>
          </a:lstStyle>
          <a:p>
            <a:pPr>
              <a:defRPr/>
            </a:pPr>
            <a:endParaRPr lang="ru-RU" altLang="ru-RU"/>
          </a:p>
        </p:txBody>
      </p:sp>
      <p:sp>
        <p:nvSpPr>
          <p:cNvPr id="6" name="Rectangle 24">
            <a:extLst>
              <a:ext uri="{FF2B5EF4-FFF2-40B4-BE49-F238E27FC236}">
                <a16:creationId xmlns:a16="http://schemas.microsoft.com/office/drawing/2014/main" id="{EE83D0D9-7EA4-41DE-98A3-A7105B1EBCEA}"/>
              </a:ext>
            </a:extLst>
          </p:cNvPr>
          <p:cNvSpPr>
            <a:spLocks noGrp="1" noChangeArrowheads="1"/>
          </p:cNvSpPr>
          <p:nvPr>
            <p:ph type="ftr" sz="quarter" idx="11"/>
          </p:nvPr>
        </p:nvSpPr>
        <p:spPr>
          <a:ln/>
        </p:spPr>
        <p:txBody>
          <a:bodyPr/>
          <a:lstStyle>
            <a:lvl1pPr>
              <a:defRPr/>
            </a:lvl1pPr>
          </a:lstStyle>
          <a:p>
            <a:pPr>
              <a:defRPr/>
            </a:pPr>
            <a:endParaRPr lang="ru-RU" altLang="ru-RU"/>
          </a:p>
        </p:txBody>
      </p:sp>
      <p:sp>
        <p:nvSpPr>
          <p:cNvPr id="7" name="Rectangle 25">
            <a:extLst>
              <a:ext uri="{FF2B5EF4-FFF2-40B4-BE49-F238E27FC236}">
                <a16:creationId xmlns:a16="http://schemas.microsoft.com/office/drawing/2014/main" id="{9CA5755A-4CD7-41E0-B229-020AAC5CDEBE}"/>
              </a:ext>
            </a:extLst>
          </p:cNvPr>
          <p:cNvSpPr>
            <a:spLocks noGrp="1" noChangeArrowheads="1"/>
          </p:cNvSpPr>
          <p:nvPr>
            <p:ph type="sldNum" sz="quarter" idx="12"/>
          </p:nvPr>
        </p:nvSpPr>
        <p:spPr>
          <a:ln/>
        </p:spPr>
        <p:txBody>
          <a:bodyPr/>
          <a:lstStyle>
            <a:lvl1pPr>
              <a:defRPr/>
            </a:lvl1pPr>
          </a:lstStyle>
          <a:p>
            <a:fld id="{561B4F93-64ED-4F01-B0DF-2C796E1A75A5}" type="slidenum">
              <a:rPr lang="ru-RU" altLang="ru-RU"/>
              <a:pPr/>
              <a:t>‹#›</a:t>
            </a:fld>
            <a:endParaRPr lang="ru-RU" altLang="ru-RU"/>
          </a:p>
        </p:txBody>
      </p:sp>
    </p:spTree>
    <p:extLst>
      <p:ext uri="{BB962C8B-B14F-4D97-AF65-F5344CB8AC3E}">
        <p14:creationId xmlns:p14="http://schemas.microsoft.com/office/powerpoint/2010/main" val="21922738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Rectangle 23">
            <a:extLst>
              <a:ext uri="{FF2B5EF4-FFF2-40B4-BE49-F238E27FC236}">
                <a16:creationId xmlns:a16="http://schemas.microsoft.com/office/drawing/2014/main" id="{21123C07-3E9B-426E-B984-B484A41F2244}"/>
              </a:ext>
            </a:extLst>
          </p:cNvPr>
          <p:cNvSpPr>
            <a:spLocks noGrp="1" noChangeArrowheads="1"/>
          </p:cNvSpPr>
          <p:nvPr>
            <p:ph type="dt" sz="half" idx="10"/>
          </p:nvPr>
        </p:nvSpPr>
        <p:spPr>
          <a:ln/>
        </p:spPr>
        <p:txBody>
          <a:bodyPr/>
          <a:lstStyle>
            <a:lvl1pPr>
              <a:defRPr/>
            </a:lvl1pPr>
          </a:lstStyle>
          <a:p>
            <a:pPr>
              <a:defRPr/>
            </a:pPr>
            <a:endParaRPr lang="ru-RU" altLang="ru-RU"/>
          </a:p>
        </p:txBody>
      </p:sp>
      <p:sp>
        <p:nvSpPr>
          <p:cNvPr id="5" name="Rectangle 24">
            <a:extLst>
              <a:ext uri="{FF2B5EF4-FFF2-40B4-BE49-F238E27FC236}">
                <a16:creationId xmlns:a16="http://schemas.microsoft.com/office/drawing/2014/main" id="{8D23CE07-EAB8-4C9C-A0A1-91BAC82F17B4}"/>
              </a:ext>
            </a:extLst>
          </p:cNvPr>
          <p:cNvSpPr>
            <a:spLocks noGrp="1" noChangeArrowheads="1"/>
          </p:cNvSpPr>
          <p:nvPr>
            <p:ph type="ftr" sz="quarter" idx="11"/>
          </p:nvPr>
        </p:nvSpPr>
        <p:spPr>
          <a:ln/>
        </p:spPr>
        <p:txBody>
          <a:bodyPr/>
          <a:lstStyle>
            <a:lvl1pPr>
              <a:defRPr/>
            </a:lvl1pPr>
          </a:lstStyle>
          <a:p>
            <a:pPr>
              <a:defRPr/>
            </a:pPr>
            <a:endParaRPr lang="ru-RU" altLang="ru-RU"/>
          </a:p>
        </p:txBody>
      </p:sp>
      <p:sp>
        <p:nvSpPr>
          <p:cNvPr id="6" name="Rectangle 25">
            <a:extLst>
              <a:ext uri="{FF2B5EF4-FFF2-40B4-BE49-F238E27FC236}">
                <a16:creationId xmlns:a16="http://schemas.microsoft.com/office/drawing/2014/main" id="{636519C7-58A2-4CEA-A605-70061F44E4BC}"/>
              </a:ext>
            </a:extLst>
          </p:cNvPr>
          <p:cNvSpPr>
            <a:spLocks noGrp="1" noChangeArrowheads="1"/>
          </p:cNvSpPr>
          <p:nvPr>
            <p:ph type="sldNum" sz="quarter" idx="12"/>
          </p:nvPr>
        </p:nvSpPr>
        <p:spPr>
          <a:ln/>
        </p:spPr>
        <p:txBody>
          <a:bodyPr/>
          <a:lstStyle>
            <a:lvl1pPr>
              <a:defRPr/>
            </a:lvl1pPr>
          </a:lstStyle>
          <a:p>
            <a:fld id="{595F715C-DFDC-47B8-A9C6-AA818B61E3E9}" type="slidenum">
              <a:rPr lang="ru-RU" altLang="ru-RU"/>
              <a:pPr/>
              <a:t>‹#›</a:t>
            </a:fld>
            <a:endParaRPr lang="ru-RU" altLang="ru-RU"/>
          </a:p>
        </p:txBody>
      </p:sp>
    </p:spTree>
    <p:extLst>
      <p:ext uri="{BB962C8B-B14F-4D97-AF65-F5344CB8AC3E}">
        <p14:creationId xmlns:p14="http://schemas.microsoft.com/office/powerpoint/2010/main" val="141132749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7813"/>
            <a:ext cx="2057400" cy="5853112"/>
          </a:xfrm>
        </p:spPr>
        <p:txBody>
          <a:bodyPr vert="eaVert"/>
          <a:lstStyle/>
          <a:p>
            <a:r>
              <a:rPr lang="ru-RU"/>
              <a:t>Образец заголовка</a:t>
            </a:r>
          </a:p>
        </p:txBody>
      </p:sp>
      <p:sp>
        <p:nvSpPr>
          <p:cNvPr id="3" name="Вертикальный текст 2"/>
          <p:cNvSpPr>
            <a:spLocks noGrp="1"/>
          </p:cNvSpPr>
          <p:nvPr>
            <p:ph type="body" orient="vert" idx="1"/>
          </p:nvPr>
        </p:nvSpPr>
        <p:spPr>
          <a:xfrm>
            <a:off x="457200" y="277813"/>
            <a:ext cx="6019800" cy="5853112"/>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Rectangle 23">
            <a:extLst>
              <a:ext uri="{FF2B5EF4-FFF2-40B4-BE49-F238E27FC236}">
                <a16:creationId xmlns:a16="http://schemas.microsoft.com/office/drawing/2014/main" id="{9366DC10-9CB7-441A-A66C-BD794F8BD58A}"/>
              </a:ext>
            </a:extLst>
          </p:cNvPr>
          <p:cNvSpPr>
            <a:spLocks noGrp="1" noChangeArrowheads="1"/>
          </p:cNvSpPr>
          <p:nvPr>
            <p:ph type="dt" sz="half" idx="10"/>
          </p:nvPr>
        </p:nvSpPr>
        <p:spPr>
          <a:ln/>
        </p:spPr>
        <p:txBody>
          <a:bodyPr/>
          <a:lstStyle>
            <a:lvl1pPr>
              <a:defRPr/>
            </a:lvl1pPr>
          </a:lstStyle>
          <a:p>
            <a:pPr>
              <a:defRPr/>
            </a:pPr>
            <a:endParaRPr lang="ru-RU" altLang="ru-RU"/>
          </a:p>
        </p:txBody>
      </p:sp>
      <p:sp>
        <p:nvSpPr>
          <p:cNvPr id="5" name="Rectangle 24">
            <a:extLst>
              <a:ext uri="{FF2B5EF4-FFF2-40B4-BE49-F238E27FC236}">
                <a16:creationId xmlns:a16="http://schemas.microsoft.com/office/drawing/2014/main" id="{484DBBF2-53AE-4B63-B8E9-0D78CAB48CC7}"/>
              </a:ext>
            </a:extLst>
          </p:cNvPr>
          <p:cNvSpPr>
            <a:spLocks noGrp="1" noChangeArrowheads="1"/>
          </p:cNvSpPr>
          <p:nvPr>
            <p:ph type="ftr" sz="quarter" idx="11"/>
          </p:nvPr>
        </p:nvSpPr>
        <p:spPr>
          <a:ln/>
        </p:spPr>
        <p:txBody>
          <a:bodyPr/>
          <a:lstStyle>
            <a:lvl1pPr>
              <a:defRPr/>
            </a:lvl1pPr>
          </a:lstStyle>
          <a:p>
            <a:pPr>
              <a:defRPr/>
            </a:pPr>
            <a:endParaRPr lang="ru-RU" altLang="ru-RU"/>
          </a:p>
        </p:txBody>
      </p:sp>
      <p:sp>
        <p:nvSpPr>
          <p:cNvPr id="6" name="Rectangle 25">
            <a:extLst>
              <a:ext uri="{FF2B5EF4-FFF2-40B4-BE49-F238E27FC236}">
                <a16:creationId xmlns:a16="http://schemas.microsoft.com/office/drawing/2014/main" id="{6B2C90C4-550E-43A4-9B98-BA22CE2A75B8}"/>
              </a:ext>
            </a:extLst>
          </p:cNvPr>
          <p:cNvSpPr>
            <a:spLocks noGrp="1" noChangeArrowheads="1"/>
          </p:cNvSpPr>
          <p:nvPr>
            <p:ph type="sldNum" sz="quarter" idx="12"/>
          </p:nvPr>
        </p:nvSpPr>
        <p:spPr>
          <a:ln/>
        </p:spPr>
        <p:txBody>
          <a:bodyPr/>
          <a:lstStyle>
            <a:lvl1pPr>
              <a:defRPr/>
            </a:lvl1pPr>
          </a:lstStyle>
          <a:p>
            <a:fld id="{BFAB0430-40D0-4D49-B254-3AE3621FC223}" type="slidenum">
              <a:rPr lang="ru-RU" altLang="ru-RU"/>
              <a:pPr/>
              <a:t>‹#›</a:t>
            </a:fld>
            <a:endParaRPr lang="ru-RU" altLang="ru-RU"/>
          </a:p>
        </p:txBody>
      </p:sp>
    </p:spTree>
    <p:extLst>
      <p:ext uri="{BB962C8B-B14F-4D97-AF65-F5344CB8AC3E}">
        <p14:creationId xmlns:p14="http://schemas.microsoft.com/office/powerpoint/2010/main" val="29235551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lstStyle>
            <a:lvl1pPr algn="l">
              <a:defRPr sz="4000" b="1" cap="all"/>
            </a:lvl1pPr>
          </a:lstStyle>
          <a:p>
            <a:r>
              <a:rPr lang="ru-RU"/>
              <a:t>Образец заголовка</a:t>
            </a:r>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a:t>Образец текста</a:t>
            </a:r>
          </a:p>
        </p:txBody>
      </p:sp>
      <p:sp>
        <p:nvSpPr>
          <p:cNvPr id="4" name="Rectangle 4">
            <a:extLst>
              <a:ext uri="{FF2B5EF4-FFF2-40B4-BE49-F238E27FC236}">
                <a16:creationId xmlns:a16="http://schemas.microsoft.com/office/drawing/2014/main" id="{F884FF42-6861-4E88-A321-4ACE0C0DC1B1}"/>
              </a:ext>
            </a:extLst>
          </p:cNvPr>
          <p:cNvSpPr>
            <a:spLocks noGrp="1" noChangeArrowheads="1"/>
          </p:cNvSpPr>
          <p:nvPr>
            <p:ph type="dt" sz="half" idx="10"/>
          </p:nvPr>
        </p:nvSpPr>
        <p:spPr>
          <a:ln/>
        </p:spPr>
        <p:txBody>
          <a:bodyPr/>
          <a:lstStyle>
            <a:lvl1pPr>
              <a:defRPr/>
            </a:lvl1pPr>
          </a:lstStyle>
          <a:p>
            <a:pPr>
              <a:defRPr/>
            </a:pPr>
            <a:endParaRPr lang="ru-RU" altLang="en-US"/>
          </a:p>
        </p:txBody>
      </p:sp>
      <p:sp>
        <p:nvSpPr>
          <p:cNvPr id="5" name="Rectangle 5">
            <a:extLst>
              <a:ext uri="{FF2B5EF4-FFF2-40B4-BE49-F238E27FC236}">
                <a16:creationId xmlns:a16="http://schemas.microsoft.com/office/drawing/2014/main" id="{368B95C6-2EC4-4824-A5A3-616CDEFFA009}"/>
              </a:ext>
            </a:extLst>
          </p:cNvPr>
          <p:cNvSpPr>
            <a:spLocks noGrp="1" noChangeArrowheads="1"/>
          </p:cNvSpPr>
          <p:nvPr>
            <p:ph type="ftr" sz="quarter" idx="11"/>
          </p:nvPr>
        </p:nvSpPr>
        <p:spPr>
          <a:ln/>
        </p:spPr>
        <p:txBody>
          <a:bodyPr/>
          <a:lstStyle>
            <a:lvl1pPr>
              <a:defRPr/>
            </a:lvl1pPr>
          </a:lstStyle>
          <a:p>
            <a:pPr>
              <a:defRPr/>
            </a:pPr>
            <a:endParaRPr lang="ru-RU" altLang="en-US"/>
          </a:p>
        </p:txBody>
      </p:sp>
      <p:sp>
        <p:nvSpPr>
          <p:cNvPr id="6" name="Rectangle 6">
            <a:extLst>
              <a:ext uri="{FF2B5EF4-FFF2-40B4-BE49-F238E27FC236}">
                <a16:creationId xmlns:a16="http://schemas.microsoft.com/office/drawing/2014/main" id="{2CACC7D4-A98D-4ABC-8258-62B9D3027818}"/>
              </a:ext>
            </a:extLst>
          </p:cNvPr>
          <p:cNvSpPr>
            <a:spLocks noGrp="1" noChangeArrowheads="1"/>
          </p:cNvSpPr>
          <p:nvPr>
            <p:ph type="sldNum" sz="quarter" idx="12"/>
          </p:nvPr>
        </p:nvSpPr>
        <p:spPr>
          <a:ln/>
        </p:spPr>
        <p:txBody>
          <a:bodyPr/>
          <a:lstStyle>
            <a:lvl1pPr>
              <a:defRPr/>
            </a:lvl1pPr>
          </a:lstStyle>
          <a:p>
            <a:fld id="{062503A3-D82D-4AFC-A05D-FD7035543D43}" type="slidenum">
              <a:rPr lang="ru-RU" altLang="en-US"/>
              <a:pPr/>
              <a:t>‹#›</a:t>
            </a:fld>
            <a:endParaRPr lang="ru-RU" altLang="en-US"/>
          </a:p>
        </p:txBody>
      </p:sp>
    </p:spTree>
    <p:extLst>
      <p:ext uri="{BB962C8B-B14F-4D97-AF65-F5344CB8AC3E}">
        <p14:creationId xmlns:p14="http://schemas.microsoft.com/office/powerpoint/2010/main" val="30886270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Rectangle 4">
            <a:extLst>
              <a:ext uri="{FF2B5EF4-FFF2-40B4-BE49-F238E27FC236}">
                <a16:creationId xmlns:a16="http://schemas.microsoft.com/office/drawing/2014/main" id="{E432C513-F237-4C57-947D-0F0E48F85D25}"/>
              </a:ext>
            </a:extLst>
          </p:cNvPr>
          <p:cNvSpPr>
            <a:spLocks noGrp="1" noChangeArrowheads="1"/>
          </p:cNvSpPr>
          <p:nvPr>
            <p:ph type="dt" sz="half" idx="10"/>
          </p:nvPr>
        </p:nvSpPr>
        <p:spPr>
          <a:ln/>
        </p:spPr>
        <p:txBody>
          <a:bodyPr/>
          <a:lstStyle>
            <a:lvl1pPr>
              <a:defRPr/>
            </a:lvl1pPr>
          </a:lstStyle>
          <a:p>
            <a:pPr>
              <a:defRPr/>
            </a:pPr>
            <a:endParaRPr lang="ru-RU" altLang="en-US"/>
          </a:p>
        </p:txBody>
      </p:sp>
      <p:sp>
        <p:nvSpPr>
          <p:cNvPr id="6" name="Rectangle 5">
            <a:extLst>
              <a:ext uri="{FF2B5EF4-FFF2-40B4-BE49-F238E27FC236}">
                <a16:creationId xmlns:a16="http://schemas.microsoft.com/office/drawing/2014/main" id="{01B473C2-3844-4D46-BDC7-6ECA722591D8}"/>
              </a:ext>
            </a:extLst>
          </p:cNvPr>
          <p:cNvSpPr>
            <a:spLocks noGrp="1" noChangeArrowheads="1"/>
          </p:cNvSpPr>
          <p:nvPr>
            <p:ph type="ftr" sz="quarter" idx="11"/>
          </p:nvPr>
        </p:nvSpPr>
        <p:spPr>
          <a:ln/>
        </p:spPr>
        <p:txBody>
          <a:bodyPr/>
          <a:lstStyle>
            <a:lvl1pPr>
              <a:defRPr/>
            </a:lvl1pPr>
          </a:lstStyle>
          <a:p>
            <a:pPr>
              <a:defRPr/>
            </a:pPr>
            <a:endParaRPr lang="ru-RU" altLang="en-US"/>
          </a:p>
        </p:txBody>
      </p:sp>
      <p:sp>
        <p:nvSpPr>
          <p:cNvPr id="7" name="Rectangle 6">
            <a:extLst>
              <a:ext uri="{FF2B5EF4-FFF2-40B4-BE49-F238E27FC236}">
                <a16:creationId xmlns:a16="http://schemas.microsoft.com/office/drawing/2014/main" id="{983EE0F8-5518-4BD8-AEA1-078D7057726A}"/>
              </a:ext>
            </a:extLst>
          </p:cNvPr>
          <p:cNvSpPr>
            <a:spLocks noGrp="1" noChangeArrowheads="1"/>
          </p:cNvSpPr>
          <p:nvPr>
            <p:ph type="sldNum" sz="quarter" idx="12"/>
          </p:nvPr>
        </p:nvSpPr>
        <p:spPr>
          <a:ln/>
        </p:spPr>
        <p:txBody>
          <a:bodyPr/>
          <a:lstStyle>
            <a:lvl1pPr>
              <a:defRPr/>
            </a:lvl1pPr>
          </a:lstStyle>
          <a:p>
            <a:fld id="{D44E5F7E-E592-4B88-A5CE-AEFC8AB58A60}" type="slidenum">
              <a:rPr lang="ru-RU" altLang="en-US"/>
              <a:pPr/>
              <a:t>‹#›</a:t>
            </a:fld>
            <a:endParaRPr lang="ru-RU" altLang="en-US"/>
          </a:p>
        </p:txBody>
      </p:sp>
    </p:spTree>
    <p:extLst>
      <p:ext uri="{BB962C8B-B14F-4D97-AF65-F5344CB8AC3E}">
        <p14:creationId xmlns:p14="http://schemas.microsoft.com/office/powerpoint/2010/main" val="31503362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lvl1pPr>
              <a:defRPr/>
            </a:lvl1pPr>
          </a:lstStyle>
          <a:p>
            <a:r>
              <a:rPr lang="ru-RU"/>
              <a:t>Образец заголовка</a:t>
            </a:r>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Rectangle 4">
            <a:extLst>
              <a:ext uri="{FF2B5EF4-FFF2-40B4-BE49-F238E27FC236}">
                <a16:creationId xmlns:a16="http://schemas.microsoft.com/office/drawing/2014/main" id="{80C6F0FD-A0B1-4F93-BBF6-5DACD32E924C}"/>
              </a:ext>
            </a:extLst>
          </p:cNvPr>
          <p:cNvSpPr>
            <a:spLocks noGrp="1" noChangeArrowheads="1"/>
          </p:cNvSpPr>
          <p:nvPr>
            <p:ph type="dt" sz="half" idx="10"/>
          </p:nvPr>
        </p:nvSpPr>
        <p:spPr>
          <a:ln/>
        </p:spPr>
        <p:txBody>
          <a:bodyPr/>
          <a:lstStyle>
            <a:lvl1pPr>
              <a:defRPr/>
            </a:lvl1pPr>
          </a:lstStyle>
          <a:p>
            <a:pPr>
              <a:defRPr/>
            </a:pPr>
            <a:endParaRPr lang="ru-RU" altLang="en-US"/>
          </a:p>
        </p:txBody>
      </p:sp>
      <p:sp>
        <p:nvSpPr>
          <p:cNvPr id="8" name="Rectangle 5">
            <a:extLst>
              <a:ext uri="{FF2B5EF4-FFF2-40B4-BE49-F238E27FC236}">
                <a16:creationId xmlns:a16="http://schemas.microsoft.com/office/drawing/2014/main" id="{22954A07-7C88-4CC3-9871-EEF2B3D3CF65}"/>
              </a:ext>
            </a:extLst>
          </p:cNvPr>
          <p:cNvSpPr>
            <a:spLocks noGrp="1" noChangeArrowheads="1"/>
          </p:cNvSpPr>
          <p:nvPr>
            <p:ph type="ftr" sz="quarter" idx="11"/>
          </p:nvPr>
        </p:nvSpPr>
        <p:spPr>
          <a:ln/>
        </p:spPr>
        <p:txBody>
          <a:bodyPr/>
          <a:lstStyle>
            <a:lvl1pPr>
              <a:defRPr/>
            </a:lvl1pPr>
          </a:lstStyle>
          <a:p>
            <a:pPr>
              <a:defRPr/>
            </a:pPr>
            <a:endParaRPr lang="ru-RU" altLang="en-US"/>
          </a:p>
        </p:txBody>
      </p:sp>
      <p:sp>
        <p:nvSpPr>
          <p:cNvPr id="9" name="Rectangle 6">
            <a:extLst>
              <a:ext uri="{FF2B5EF4-FFF2-40B4-BE49-F238E27FC236}">
                <a16:creationId xmlns:a16="http://schemas.microsoft.com/office/drawing/2014/main" id="{513A49ED-9260-49A1-8C67-25C6FB79ADD8}"/>
              </a:ext>
            </a:extLst>
          </p:cNvPr>
          <p:cNvSpPr>
            <a:spLocks noGrp="1" noChangeArrowheads="1"/>
          </p:cNvSpPr>
          <p:nvPr>
            <p:ph type="sldNum" sz="quarter" idx="12"/>
          </p:nvPr>
        </p:nvSpPr>
        <p:spPr>
          <a:ln/>
        </p:spPr>
        <p:txBody>
          <a:bodyPr/>
          <a:lstStyle>
            <a:lvl1pPr>
              <a:defRPr/>
            </a:lvl1pPr>
          </a:lstStyle>
          <a:p>
            <a:fld id="{D25395A2-3D1E-41FC-9BCF-ECEA255134CC}" type="slidenum">
              <a:rPr lang="ru-RU" altLang="en-US"/>
              <a:pPr/>
              <a:t>‹#›</a:t>
            </a:fld>
            <a:endParaRPr lang="ru-RU" altLang="en-US"/>
          </a:p>
        </p:txBody>
      </p:sp>
    </p:spTree>
    <p:extLst>
      <p:ext uri="{BB962C8B-B14F-4D97-AF65-F5344CB8AC3E}">
        <p14:creationId xmlns:p14="http://schemas.microsoft.com/office/powerpoint/2010/main" val="16185989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Rectangle 4">
            <a:extLst>
              <a:ext uri="{FF2B5EF4-FFF2-40B4-BE49-F238E27FC236}">
                <a16:creationId xmlns:a16="http://schemas.microsoft.com/office/drawing/2014/main" id="{B124252F-9931-4E37-9401-F94627DE48B7}"/>
              </a:ext>
            </a:extLst>
          </p:cNvPr>
          <p:cNvSpPr>
            <a:spLocks noGrp="1" noChangeArrowheads="1"/>
          </p:cNvSpPr>
          <p:nvPr>
            <p:ph type="dt" sz="half" idx="10"/>
          </p:nvPr>
        </p:nvSpPr>
        <p:spPr>
          <a:ln/>
        </p:spPr>
        <p:txBody>
          <a:bodyPr/>
          <a:lstStyle>
            <a:lvl1pPr>
              <a:defRPr/>
            </a:lvl1pPr>
          </a:lstStyle>
          <a:p>
            <a:pPr>
              <a:defRPr/>
            </a:pPr>
            <a:endParaRPr lang="ru-RU" altLang="en-US"/>
          </a:p>
        </p:txBody>
      </p:sp>
      <p:sp>
        <p:nvSpPr>
          <p:cNvPr id="4" name="Rectangle 5">
            <a:extLst>
              <a:ext uri="{FF2B5EF4-FFF2-40B4-BE49-F238E27FC236}">
                <a16:creationId xmlns:a16="http://schemas.microsoft.com/office/drawing/2014/main" id="{AEFB682D-69AB-44A6-8798-ACF34B66D80B}"/>
              </a:ext>
            </a:extLst>
          </p:cNvPr>
          <p:cNvSpPr>
            <a:spLocks noGrp="1" noChangeArrowheads="1"/>
          </p:cNvSpPr>
          <p:nvPr>
            <p:ph type="ftr" sz="quarter" idx="11"/>
          </p:nvPr>
        </p:nvSpPr>
        <p:spPr>
          <a:ln/>
        </p:spPr>
        <p:txBody>
          <a:bodyPr/>
          <a:lstStyle>
            <a:lvl1pPr>
              <a:defRPr/>
            </a:lvl1pPr>
          </a:lstStyle>
          <a:p>
            <a:pPr>
              <a:defRPr/>
            </a:pPr>
            <a:endParaRPr lang="ru-RU" altLang="en-US"/>
          </a:p>
        </p:txBody>
      </p:sp>
      <p:sp>
        <p:nvSpPr>
          <p:cNvPr id="5" name="Rectangle 6">
            <a:extLst>
              <a:ext uri="{FF2B5EF4-FFF2-40B4-BE49-F238E27FC236}">
                <a16:creationId xmlns:a16="http://schemas.microsoft.com/office/drawing/2014/main" id="{DE1F278F-DF05-4A20-BD9A-4AFE3DFB4BBD}"/>
              </a:ext>
            </a:extLst>
          </p:cNvPr>
          <p:cNvSpPr>
            <a:spLocks noGrp="1" noChangeArrowheads="1"/>
          </p:cNvSpPr>
          <p:nvPr>
            <p:ph type="sldNum" sz="quarter" idx="12"/>
          </p:nvPr>
        </p:nvSpPr>
        <p:spPr>
          <a:ln/>
        </p:spPr>
        <p:txBody>
          <a:bodyPr/>
          <a:lstStyle>
            <a:lvl1pPr>
              <a:defRPr/>
            </a:lvl1pPr>
          </a:lstStyle>
          <a:p>
            <a:fld id="{DDD8DD9D-6FF4-4C1D-A1A0-6968E81BBB01}" type="slidenum">
              <a:rPr lang="ru-RU" altLang="en-US"/>
              <a:pPr/>
              <a:t>‹#›</a:t>
            </a:fld>
            <a:endParaRPr lang="ru-RU" altLang="en-US"/>
          </a:p>
        </p:txBody>
      </p:sp>
    </p:spTree>
    <p:extLst>
      <p:ext uri="{BB962C8B-B14F-4D97-AF65-F5344CB8AC3E}">
        <p14:creationId xmlns:p14="http://schemas.microsoft.com/office/powerpoint/2010/main" val="13922590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C9D8B02A-F4B9-4A0C-ABF3-BDCAF932A3DD}"/>
              </a:ext>
            </a:extLst>
          </p:cNvPr>
          <p:cNvSpPr>
            <a:spLocks noGrp="1" noChangeArrowheads="1"/>
          </p:cNvSpPr>
          <p:nvPr>
            <p:ph type="dt" sz="half" idx="10"/>
          </p:nvPr>
        </p:nvSpPr>
        <p:spPr>
          <a:ln/>
        </p:spPr>
        <p:txBody>
          <a:bodyPr/>
          <a:lstStyle>
            <a:lvl1pPr>
              <a:defRPr/>
            </a:lvl1pPr>
          </a:lstStyle>
          <a:p>
            <a:pPr>
              <a:defRPr/>
            </a:pPr>
            <a:endParaRPr lang="ru-RU" altLang="en-US"/>
          </a:p>
        </p:txBody>
      </p:sp>
      <p:sp>
        <p:nvSpPr>
          <p:cNvPr id="3" name="Rectangle 5">
            <a:extLst>
              <a:ext uri="{FF2B5EF4-FFF2-40B4-BE49-F238E27FC236}">
                <a16:creationId xmlns:a16="http://schemas.microsoft.com/office/drawing/2014/main" id="{235C202A-8EF9-497B-88BA-012AF3B31B5D}"/>
              </a:ext>
            </a:extLst>
          </p:cNvPr>
          <p:cNvSpPr>
            <a:spLocks noGrp="1" noChangeArrowheads="1"/>
          </p:cNvSpPr>
          <p:nvPr>
            <p:ph type="ftr" sz="quarter" idx="11"/>
          </p:nvPr>
        </p:nvSpPr>
        <p:spPr>
          <a:ln/>
        </p:spPr>
        <p:txBody>
          <a:bodyPr/>
          <a:lstStyle>
            <a:lvl1pPr>
              <a:defRPr/>
            </a:lvl1pPr>
          </a:lstStyle>
          <a:p>
            <a:pPr>
              <a:defRPr/>
            </a:pPr>
            <a:endParaRPr lang="ru-RU" altLang="en-US"/>
          </a:p>
        </p:txBody>
      </p:sp>
      <p:sp>
        <p:nvSpPr>
          <p:cNvPr id="4" name="Rectangle 6">
            <a:extLst>
              <a:ext uri="{FF2B5EF4-FFF2-40B4-BE49-F238E27FC236}">
                <a16:creationId xmlns:a16="http://schemas.microsoft.com/office/drawing/2014/main" id="{B770B987-7014-48DF-B2CE-0C2096BF3E48}"/>
              </a:ext>
            </a:extLst>
          </p:cNvPr>
          <p:cNvSpPr>
            <a:spLocks noGrp="1" noChangeArrowheads="1"/>
          </p:cNvSpPr>
          <p:nvPr>
            <p:ph type="sldNum" sz="quarter" idx="12"/>
          </p:nvPr>
        </p:nvSpPr>
        <p:spPr>
          <a:ln/>
        </p:spPr>
        <p:txBody>
          <a:bodyPr/>
          <a:lstStyle>
            <a:lvl1pPr>
              <a:defRPr/>
            </a:lvl1pPr>
          </a:lstStyle>
          <a:p>
            <a:fld id="{7910AC67-3994-41C0-996F-572A33B83F0A}" type="slidenum">
              <a:rPr lang="ru-RU" altLang="en-US"/>
              <a:pPr/>
              <a:t>‹#›</a:t>
            </a:fld>
            <a:endParaRPr lang="ru-RU" altLang="en-US"/>
          </a:p>
        </p:txBody>
      </p:sp>
    </p:spTree>
    <p:extLst>
      <p:ext uri="{BB962C8B-B14F-4D97-AF65-F5344CB8AC3E}">
        <p14:creationId xmlns:p14="http://schemas.microsoft.com/office/powerpoint/2010/main" val="17567880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a:t>Образец заголовка</a:t>
            </a:r>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Rectangle 4">
            <a:extLst>
              <a:ext uri="{FF2B5EF4-FFF2-40B4-BE49-F238E27FC236}">
                <a16:creationId xmlns:a16="http://schemas.microsoft.com/office/drawing/2014/main" id="{A96949AD-70A3-48D1-859E-BF49414BEB02}"/>
              </a:ext>
            </a:extLst>
          </p:cNvPr>
          <p:cNvSpPr>
            <a:spLocks noGrp="1" noChangeArrowheads="1"/>
          </p:cNvSpPr>
          <p:nvPr>
            <p:ph type="dt" sz="half" idx="10"/>
          </p:nvPr>
        </p:nvSpPr>
        <p:spPr>
          <a:ln/>
        </p:spPr>
        <p:txBody>
          <a:bodyPr/>
          <a:lstStyle>
            <a:lvl1pPr>
              <a:defRPr/>
            </a:lvl1pPr>
          </a:lstStyle>
          <a:p>
            <a:pPr>
              <a:defRPr/>
            </a:pPr>
            <a:endParaRPr lang="ru-RU" altLang="en-US"/>
          </a:p>
        </p:txBody>
      </p:sp>
      <p:sp>
        <p:nvSpPr>
          <p:cNvPr id="6" name="Rectangle 5">
            <a:extLst>
              <a:ext uri="{FF2B5EF4-FFF2-40B4-BE49-F238E27FC236}">
                <a16:creationId xmlns:a16="http://schemas.microsoft.com/office/drawing/2014/main" id="{11C5610C-1588-4832-BEFA-B9F13A2FD7D7}"/>
              </a:ext>
            </a:extLst>
          </p:cNvPr>
          <p:cNvSpPr>
            <a:spLocks noGrp="1" noChangeArrowheads="1"/>
          </p:cNvSpPr>
          <p:nvPr>
            <p:ph type="ftr" sz="quarter" idx="11"/>
          </p:nvPr>
        </p:nvSpPr>
        <p:spPr>
          <a:ln/>
        </p:spPr>
        <p:txBody>
          <a:bodyPr/>
          <a:lstStyle>
            <a:lvl1pPr>
              <a:defRPr/>
            </a:lvl1pPr>
          </a:lstStyle>
          <a:p>
            <a:pPr>
              <a:defRPr/>
            </a:pPr>
            <a:endParaRPr lang="ru-RU" altLang="en-US"/>
          </a:p>
        </p:txBody>
      </p:sp>
      <p:sp>
        <p:nvSpPr>
          <p:cNvPr id="7" name="Rectangle 6">
            <a:extLst>
              <a:ext uri="{FF2B5EF4-FFF2-40B4-BE49-F238E27FC236}">
                <a16:creationId xmlns:a16="http://schemas.microsoft.com/office/drawing/2014/main" id="{FBE65660-3C35-409A-A49D-E7EA149D8505}"/>
              </a:ext>
            </a:extLst>
          </p:cNvPr>
          <p:cNvSpPr>
            <a:spLocks noGrp="1" noChangeArrowheads="1"/>
          </p:cNvSpPr>
          <p:nvPr>
            <p:ph type="sldNum" sz="quarter" idx="12"/>
          </p:nvPr>
        </p:nvSpPr>
        <p:spPr>
          <a:ln/>
        </p:spPr>
        <p:txBody>
          <a:bodyPr/>
          <a:lstStyle>
            <a:lvl1pPr>
              <a:defRPr/>
            </a:lvl1pPr>
          </a:lstStyle>
          <a:p>
            <a:fld id="{F7C0EFB6-E1D1-45DD-82C1-4302BCDA4002}" type="slidenum">
              <a:rPr lang="ru-RU" altLang="en-US"/>
              <a:pPr/>
              <a:t>‹#›</a:t>
            </a:fld>
            <a:endParaRPr lang="ru-RU" altLang="en-US"/>
          </a:p>
        </p:txBody>
      </p:sp>
    </p:spTree>
    <p:extLst>
      <p:ext uri="{BB962C8B-B14F-4D97-AF65-F5344CB8AC3E}">
        <p14:creationId xmlns:p14="http://schemas.microsoft.com/office/powerpoint/2010/main" val="7317431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a:t>Образец заголовка</a:t>
            </a:r>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Rectangle 4">
            <a:extLst>
              <a:ext uri="{FF2B5EF4-FFF2-40B4-BE49-F238E27FC236}">
                <a16:creationId xmlns:a16="http://schemas.microsoft.com/office/drawing/2014/main" id="{08A32C33-7C37-43FD-BA44-739FCBBFD1EC}"/>
              </a:ext>
            </a:extLst>
          </p:cNvPr>
          <p:cNvSpPr>
            <a:spLocks noGrp="1" noChangeArrowheads="1"/>
          </p:cNvSpPr>
          <p:nvPr>
            <p:ph type="dt" sz="half" idx="10"/>
          </p:nvPr>
        </p:nvSpPr>
        <p:spPr>
          <a:ln/>
        </p:spPr>
        <p:txBody>
          <a:bodyPr/>
          <a:lstStyle>
            <a:lvl1pPr>
              <a:defRPr/>
            </a:lvl1pPr>
          </a:lstStyle>
          <a:p>
            <a:pPr>
              <a:defRPr/>
            </a:pPr>
            <a:endParaRPr lang="ru-RU" altLang="en-US"/>
          </a:p>
        </p:txBody>
      </p:sp>
      <p:sp>
        <p:nvSpPr>
          <p:cNvPr id="6" name="Rectangle 5">
            <a:extLst>
              <a:ext uri="{FF2B5EF4-FFF2-40B4-BE49-F238E27FC236}">
                <a16:creationId xmlns:a16="http://schemas.microsoft.com/office/drawing/2014/main" id="{EE6E15B5-DF80-440B-8618-8CB88396B811}"/>
              </a:ext>
            </a:extLst>
          </p:cNvPr>
          <p:cNvSpPr>
            <a:spLocks noGrp="1" noChangeArrowheads="1"/>
          </p:cNvSpPr>
          <p:nvPr>
            <p:ph type="ftr" sz="quarter" idx="11"/>
          </p:nvPr>
        </p:nvSpPr>
        <p:spPr>
          <a:ln/>
        </p:spPr>
        <p:txBody>
          <a:bodyPr/>
          <a:lstStyle>
            <a:lvl1pPr>
              <a:defRPr/>
            </a:lvl1pPr>
          </a:lstStyle>
          <a:p>
            <a:pPr>
              <a:defRPr/>
            </a:pPr>
            <a:endParaRPr lang="ru-RU" altLang="en-US"/>
          </a:p>
        </p:txBody>
      </p:sp>
      <p:sp>
        <p:nvSpPr>
          <p:cNvPr id="7" name="Rectangle 6">
            <a:extLst>
              <a:ext uri="{FF2B5EF4-FFF2-40B4-BE49-F238E27FC236}">
                <a16:creationId xmlns:a16="http://schemas.microsoft.com/office/drawing/2014/main" id="{80274BCF-41AE-4920-9126-0A495ADAC79C}"/>
              </a:ext>
            </a:extLst>
          </p:cNvPr>
          <p:cNvSpPr>
            <a:spLocks noGrp="1" noChangeArrowheads="1"/>
          </p:cNvSpPr>
          <p:nvPr>
            <p:ph type="sldNum" sz="quarter" idx="12"/>
          </p:nvPr>
        </p:nvSpPr>
        <p:spPr>
          <a:ln/>
        </p:spPr>
        <p:txBody>
          <a:bodyPr/>
          <a:lstStyle>
            <a:lvl1pPr>
              <a:defRPr/>
            </a:lvl1pPr>
          </a:lstStyle>
          <a:p>
            <a:fld id="{40D0B951-D8AB-45E1-99A0-E254B07A4B27}" type="slidenum">
              <a:rPr lang="ru-RU" altLang="en-US"/>
              <a:pPr/>
              <a:t>‹#›</a:t>
            </a:fld>
            <a:endParaRPr lang="ru-RU" altLang="en-US"/>
          </a:p>
        </p:txBody>
      </p:sp>
    </p:spTree>
    <p:extLst>
      <p:ext uri="{BB962C8B-B14F-4D97-AF65-F5344CB8AC3E}">
        <p14:creationId xmlns:p14="http://schemas.microsoft.com/office/powerpoint/2010/main" val="42227697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815C8B97-9206-4270-B513-029312BE2CC8}"/>
              </a:ext>
            </a:extLst>
          </p:cNvPr>
          <p:cNvSpPr>
            <a:spLocks noGrp="1" noChangeArrowheads="1"/>
          </p:cNvSpPr>
          <p:nvPr>
            <p:ph type="title"/>
          </p:nvPr>
        </p:nvSpPr>
        <p:spPr bwMode="auto">
          <a:xfrm>
            <a:off x="457200" y="277813"/>
            <a:ext cx="8229600" cy="1139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ru-RU" altLang="en-US"/>
              <a:t>Образец заголовка</a:t>
            </a:r>
          </a:p>
        </p:txBody>
      </p:sp>
      <p:sp>
        <p:nvSpPr>
          <p:cNvPr id="1027" name="Rectangle 3">
            <a:extLst>
              <a:ext uri="{FF2B5EF4-FFF2-40B4-BE49-F238E27FC236}">
                <a16:creationId xmlns:a16="http://schemas.microsoft.com/office/drawing/2014/main" id="{ED7A5DE4-BBAE-4340-877F-A15C25872B69}"/>
              </a:ext>
            </a:extLst>
          </p:cNvPr>
          <p:cNvSpPr>
            <a:spLocks noGrp="1" noChangeArrowheads="1"/>
          </p:cNvSpPr>
          <p:nvPr>
            <p:ph type="body" idx="1"/>
          </p:nvPr>
        </p:nvSpPr>
        <p:spPr bwMode="auto">
          <a:xfrm>
            <a:off x="457200" y="1600200"/>
            <a:ext cx="8229600" cy="453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ru-RU" altLang="en-US"/>
              <a:t>Образец текста</a:t>
            </a:r>
          </a:p>
          <a:p>
            <a:pPr lvl="1"/>
            <a:r>
              <a:rPr lang="ru-RU" altLang="en-US"/>
              <a:t>Второй уровень</a:t>
            </a:r>
          </a:p>
          <a:p>
            <a:pPr lvl="2"/>
            <a:r>
              <a:rPr lang="ru-RU" altLang="en-US"/>
              <a:t>Третий уровень</a:t>
            </a:r>
          </a:p>
          <a:p>
            <a:pPr lvl="3"/>
            <a:r>
              <a:rPr lang="ru-RU" altLang="en-US"/>
              <a:t>Четвертый уровень</a:t>
            </a:r>
          </a:p>
          <a:p>
            <a:pPr lvl="4"/>
            <a:r>
              <a:rPr lang="ru-RU" altLang="en-US"/>
              <a:t>Пятый уровень</a:t>
            </a:r>
          </a:p>
        </p:txBody>
      </p:sp>
      <p:sp>
        <p:nvSpPr>
          <p:cNvPr id="4100" name="Rectangle 4">
            <a:extLst>
              <a:ext uri="{FF2B5EF4-FFF2-40B4-BE49-F238E27FC236}">
                <a16:creationId xmlns:a16="http://schemas.microsoft.com/office/drawing/2014/main" id="{8F484617-58A3-4207-97F1-E5E1DD0DDD34}"/>
              </a:ext>
            </a:extLst>
          </p:cNvPr>
          <p:cNvSpPr>
            <a:spLocks noGrp="1" noChangeArrowheads="1"/>
          </p:cNvSpPr>
          <p:nvPr>
            <p:ph type="dt" sz="half" idx="2"/>
          </p:nvPr>
        </p:nvSpPr>
        <p:spPr bwMode="auto">
          <a:xfrm>
            <a:off x="457200" y="6243638"/>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smtClean="0">
                <a:latin typeface="+mj-lt"/>
              </a:defRPr>
            </a:lvl1pPr>
          </a:lstStyle>
          <a:p>
            <a:pPr>
              <a:defRPr/>
            </a:pPr>
            <a:endParaRPr lang="ru-RU" altLang="en-US"/>
          </a:p>
        </p:txBody>
      </p:sp>
      <p:sp>
        <p:nvSpPr>
          <p:cNvPr id="4101" name="Rectangle 5">
            <a:extLst>
              <a:ext uri="{FF2B5EF4-FFF2-40B4-BE49-F238E27FC236}">
                <a16:creationId xmlns:a16="http://schemas.microsoft.com/office/drawing/2014/main" id="{0F218E9F-4B08-4B4C-95D0-CD6FBF570DF9}"/>
              </a:ext>
            </a:extLst>
          </p:cNvPr>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200" smtClean="0">
                <a:latin typeface="+mj-lt"/>
              </a:defRPr>
            </a:lvl1pPr>
          </a:lstStyle>
          <a:p>
            <a:pPr>
              <a:defRPr/>
            </a:pPr>
            <a:endParaRPr lang="ru-RU" altLang="en-US"/>
          </a:p>
        </p:txBody>
      </p:sp>
      <p:sp>
        <p:nvSpPr>
          <p:cNvPr id="4102" name="Rectangle 6">
            <a:extLst>
              <a:ext uri="{FF2B5EF4-FFF2-40B4-BE49-F238E27FC236}">
                <a16:creationId xmlns:a16="http://schemas.microsoft.com/office/drawing/2014/main" id="{25076BAA-B4A7-4E00-9838-7EFC2B12C2EA}"/>
              </a:ext>
            </a:extLst>
          </p:cNvPr>
          <p:cNvSpPr>
            <a:spLocks noGrp="1" noChangeArrowheads="1"/>
          </p:cNvSpPr>
          <p:nvPr>
            <p:ph type="sldNum" sz="quarter" idx="4"/>
          </p:nvPr>
        </p:nvSpPr>
        <p:spPr bwMode="auto">
          <a:xfrm>
            <a:off x="6553200" y="6243638"/>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Garamond" panose="02020404030301010803" pitchFamily="18" charset="0"/>
              </a:defRPr>
            </a:lvl1pPr>
          </a:lstStyle>
          <a:p>
            <a:fld id="{7313DEC2-66DE-47A6-85DD-4179186A958A}" type="slidenum">
              <a:rPr lang="ru-RU" altLang="en-US"/>
              <a:pPr/>
              <a:t>‹#›</a:t>
            </a:fld>
            <a:endParaRPr lang="ru-RU" altLang="en-US"/>
          </a:p>
        </p:txBody>
      </p:sp>
      <p:sp>
        <p:nvSpPr>
          <p:cNvPr id="1031" name="Freeform 7">
            <a:extLst>
              <a:ext uri="{FF2B5EF4-FFF2-40B4-BE49-F238E27FC236}">
                <a16:creationId xmlns:a16="http://schemas.microsoft.com/office/drawing/2014/main" id="{F45B44D7-77C7-451F-9387-A8CC0987577C}"/>
              </a:ext>
            </a:extLst>
          </p:cNvPr>
          <p:cNvSpPr>
            <a:spLocks noChangeArrowheads="1"/>
          </p:cNvSpPr>
          <p:nvPr/>
        </p:nvSpPr>
        <p:spPr bwMode="auto">
          <a:xfrm>
            <a:off x="381000" y="228600"/>
            <a:ext cx="8229600" cy="609600"/>
          </a:xfrm>
          <a:custGeom>
            <a:avLst/>
            <a:gdLst>
              <a:gd name="T0" fmla="*/ 0 w 1000"/>
              <a:gd name="T1" fmla="*/ 609600 h 1000"/>
              <a:gd name="T2" fmla="*/ 0 w 1000"/>
              <a:gd name="T3" fmla="*/ 0 h 1000"/>
              <a:gd name="T4" fmla="*/ 8229600 w 1000"/>
              <a:gd name="T5" fmla="*/ 0 h 1000"/>
              <a:gd name="T6" fmla="*/ 0 60000 65536"/>
              <a:gd name="T7" fmla="*/ 0 60000 65536"/>
              <a:gd name="T8" fmla="*/ 0 60000 65536"/>
            </a:gdLst>
            <a:ahLst/>
            <a:cxnLst>
              <a:cxn ang="T6">
                <a:pos x="T0" y="T1"/>
              </a:cxn>
              <a:cxn ang="T7">
                <a:pos x="T2" y="T3"/>
              </a:cxn>
              <a:cxn ang="T8">
                <a:pos x="T4" y="T5"/>
              </a:cxn>
            </a:cxnLst>
            <a:rect l="0" t="0" r="r" b="b"/>
            <a:pathLst>
              <a:path w="1000" h="1000">
                <a:moveTo>
                  <a:pt x="0" y="1000"/>
                </a:moveTo>
                <a:lnTo>
                  <a:pt x="0" y="0"/>
                </a:lnTo>
                <a:lnTo>
                  <a:pt x="1000" y="0"/>
                </a:lnTo>
              </a:path>
            </a:pathLst>
          </a:custGeom>
          <a:noFill/>
          <a:ln w="19050" cap="flat" cmpd="sng">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ru-RU"/>
          </a:p>
        </p:txBody>
      </p:sp>
      <p:sp>
        <p:nvSpPr>
          <p:cNvPr id="1032" name="Line 8">
            <a:extLst>
              <a:ext uri="{FF2B5EF4-FFF2-40B4-BE49-F238E27FC236}">
                <a16:creationId xmlns:a16="http://schemas.microsoft.com/office/drawing/2014/main" id="{18C89B3A-4B16-4AD6-8B2E-488AC3DC6A03}"/>
              </a:ext>
            </a:extLst>
          </p:cNvPr>
          <p:cNvSpPr>
            <a:spLocks noChangeShapeType="1"/>
          </p:cNvSpPr>
          <p:nvPr/>
        </p:nvSpPr>
        <p:spPr bwMode="auto">
          <a:xfrm>
            <a:off x="457200" y="6172200"/>
            <a:ext cx="8229600" cy="0"/>
          </a:xfrm>
          <a:prstGeom prst="line">
            <a:avLst/>
          </a:prstGeom>
          <a:noFill/>
          <a:ln w="19050">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Tree>
  </p:cSld>
  <p:clrMap bg1="lt1" tx1="dk1" bg2="lt2" tx2="dk2" accent1="accent1" accent2="accent2" accent3="accent3" accent4="accent4" accent5="accent5" accent6="accent6" hlink="hlink" folHlink="folHlink"/>
  <p:sldLayoutIdLst>
    <p:sldLayoutId id="2147483695"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txStyles>
    <p:titleStyle>
      <a:lvl1pPr algn="l" rtl="0" eaLnBrk="0" fontAlgn="base" hangingPunct="0">
        <a:spcBef>
          <a:spcPct val="0"/>
        </a:spcBef>
        <a:spcAft>
          <a:spcPct val="0"/>
        </a:spcAft>
        <a:defRPr sz="4200">
          <a:solidFill>
            <a:schemeClr val="tx2"/>
          </a:solidFill>
          <a:latin typeface="+mj-lt"/>
          <a:ea typeface="+mj-ea"/>
          <a:cs typeface="+mj-cs"/>
        </a:defRPr>
      </a:lvl1pPr>
      <a:lvl2pPr algn="l" rtl="0" eaLnBrk="0" fontAlgn="base" hangingPunct="0">
        <a:spcBef>
          <a:spcPct val="0"/>
        </a:spcBef>
        <a:spcAft>
          <a:spcPct val="0"/>
        </a:spcAft>
        <a:defRPr sz="4200">
          <a:solidFill>
            <a:schemeClr val="tx2"/>
          </a:solidFill>
          <a:latin typeface="Garamond" pitchFamily="18" charset="0"/>
        </a:defRPr>
      </a:lvl2pPr>
      <a:lvl3pPr algn="l" rtl="0" eaLnBrk="0" fontAlgn="base" hangingPunct="0">
        <a:spcBef>
          <a:spcPct val="0"/>
        </a:spcBef>
        <a:spcAft>
          <a:spcPct val="0"/>
        </a:spcAft>
        <a:defRPr sz="4200">
          <a:solidFill>
            <a:schemeClr val="tx2"/>
          </a:solidFill>
          <a:latin typeface="Garamond" pitchFamily="18" charset="0"/>
        </a:defRPr>
      </a:lvl3pPr>
      <a:lvl4pPr algn="l" rtl="0" eaLnBrk="0" fontAlgn="base" hangingPunct="0">
        <a:spcBef>
          <a:spcPct val="0"/>
        </a:spcBef>
        <a:spcAft>
          <a:spcPct val="0"/>
        </a:spcAft>
        <a:defRPr sz="4200">
          <a:solidFill>
            <a:schemeClr val="tx2"/>
          </a:solidFill>
          <a:latin typeface="Garamond" pitchFamily="18" charset="0"/>
        </a:defRPr>
      </a:lvl4pPr>
      <a:lvl5pPr algn="l" rtl="0" eaLnBrk="0" fontAlgn="base" hangingPunct="0">
        <a:spcBef>
          <a:spcPct val="0"/>
        </a:spcBef>
        <a:spcAft>
          <a:spcPct val="0"/>
        </a:spcAft>
        <a:defRPr sz="4200">
          <a:solidFill>
            <a:schemeClr val="tx2"/>
          </a:solidFill>
          <a:latin typeface="Garamond" pitchFamily="18" charset="0"/>
        </a:defRPr>
      </a:lvl5pPr>
      <a:lvl6pPr marL="457200" algn="l" rtl="0" fontAlgn="base">
        <a:spcBef>
          <a:spcPct val="0"/>
        </a:spcBef>
        <a:spcAft>
          <a:spcPct val="0"/>
        </a:spcAft>
        <a:defRPr sz="4200">
          <a:solidFill>
            <a:schemeClr val="tx2"/>
          </a:solidFill>
          <a:latin typeface="Garamond" pitchFamily="18" charset="0"/>
        </a:defRPr>
      </a:lvl6pPr>
      <a:lvl7pPr marL="914400" algn="l" rtl="0" fontAlgn="base">
        <a:spcBef>
          <a:spcPct val="0"/>
        </a:spcBef>
        <a:spcAft>
          <a:spcPct val="0"/>
        </a:spcAft>
        <a:defRPr sz="4200">
          <a:solidFill>
            <a:schemeClr val="tx2"/>
          </a:solidFill>
          <a:latin typeface="Garamond" pitchFamily="18" charset="0"/>
        </a:defRPr>
      </a:lvl7pPr>
      <a:lvl8pPr marL="1371600" algn="l" rtl="0" fontAlgn="base">
        <a:spcBef>
          <a:spcPct val="0"/>
        </a:spcBef>
        <a:spcAft>
          <a:spcPct val="0"/>
        </a:spcAft>
        <a:defRPr sz="4200">
          <a:solidFill>
            <a:schemeClr val="tx2"/>
          </a:solidFill>
          <a:latin typeface="Garamond" pitchFamily="18" charset="0"/>
        </a:defRPr>
      </a:lvl8pPr>
      <a:lvl9pPr marL="1828800" algn="l" rtl="0" fontAlgn="base">
        <a:spcBef>
          <a:spcPct val="0"/>
        </a:spcBef>
        <a:spcAft>
          <a:spcPct val="0"/>
        </a:spcAft>
        <a:defRPr sz="4200">
          <a:solidFill>
            <a:schemeClr val="tx2"/>
          </a:solidFill>
          <a:latin typeface="Garamond" pitchFamily="18" charset="0"/>
        </a:defRPr>
      </a:lvl9pPr>
    </p:titleStyle>
    <p:bodyStyle>
      <a:lvl1pPr marL="342900" indent="-342900" algn="l" rtl="0" eaLnBrk="0" fontAlgn="base" hangingPunct="0">
        <a:spcBef>
          <a:spcPct val="20000"/>
        </a:spcBef>
        <a:spcAft>
          <a:spcPct val="0"/>
        </a:spcAft>
        <a:buClr>
          <a:schemeClr val="accent1"/>
        </a:buClr>
        <a:buSzPct val="65000"/>
        <a:buFont typeface="Wingdings" panose="05000000000000000000" pitchFamily="2" charset="2"/>
        <a:buChar char="n"/>
        <a:defRPr sz="3000">
          <a:solidFill>
            <a:schemeClr val="tx1"/>
          </a:solidFill>
          <a:latin typeface="+mn-lt"/>
          <a:ea typeface="+mn-ea"/>
          <a:cs typeface="+mn-cs"/>
        </a:defRPr>
      </a:lvl1pPr>
      <a:lvl2pPr marL="669925" indent="-325438" algn="l" rtl="0" eaLnBrk="0" fontAlgn="base" hangingPunct="0">
        <a:spcBef>
          <a:spcPct val="20000"/>
        </a:spcBef>
        <a:spcAft>
          <a:spcPct val="0"/>
        </a:spcAft>
        <a:buClr>
          <a:schemeClr val="accent2"/>
        </a:buClr>
        <a:buSzPct val="60000"/>
        <a:buFont typeface="Wingdings" panose="05000000000000000000" pitchFamily="2" charset="2"/>
        <a:buChar char="q"/>
        <a:defRPr sz="2600">
          <a:solidFill>
            <a:schemeClr val="tx1"/>
          </a:solidFill>
          <a:latin typeface="+mn-lt"/>
        </a:defRPr>
      </a:lvl2pPr>
      <a:lvl3pPr marL="1022350" indent="-350838" algn="l" rtl="0" eaLnBrk="0" fontAlgn="base" hangingPunct="0">
        <a:spcBef>
          <a:spcPct val="20000"/>
        </a:spcBef>
        <a:spcAft>
          <a:spcPct val="0"/>
        </a:spcAft>
        <a:buClr>
          <a:schemeClr val="accent1"/>
        </a:buClr>
        <a:buSzPct val="65000"/>
        <a:buFont typeface="Wingdings" panose="05000000000000000000" pitchFamily="2" charset="2"/>
        <a:buChar char="n"/>
        <a:defRPr sz="2200">
          <a:solidFill>
            <a:schemeClr val="tx1"/>
          </a:solidFill>
          <a:latin typeface="+mn-lt"/>
        </a:defRPr>
      </a:lvl3pPr>
      <a:lvl4pPr marL="1339850" indent="-315913" algn="l" rtl="0" eaLnBrk="0" fontAlgn="base" hangingPunct="0">
        <a:spcBef>
          <a:spcPct val="20000"/>
        </a:spcBef>
        <a:spcAft>
          <a:spcPct val="0"/>
        </a:spcAft>
        <a:buClr>
          <a:schemeClr val="accent2"/>
        </a:buClr>
        <a:buSzPct val="70000"/>
        <a:buFont typeface="Wingdings" panose="05000000000000000000" pitchFamily="2" charset="2"/>
        <a:buChar char="q"/>
        <a:defRPr sz="2000">
          <a:solidFill>
            <a:schemeClr val="tx1"/>
          </a:solidFill>
          <a:latin typeface="+mn-lt"/>
        </a:defRPr>
      </a:lvl4pPr>
      <a:lvl5pPr marL="1681163" indent="-339725" algn="l" rtl="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mn-lt"/>
        </a:defRPr>
      </a:lvl5pPr>
      <a:lvl6pPr marL="21383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6pPr>
      <a:lvl7pPr marL="25955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7pPr>
      <a:lvl8pPr marL="30527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8pPr>
      <a:lvl9pPr marL="35099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2"/>
            </a:gs>
            <a:gs pos="100000">
              <a:schemeClr val="bg1"/>
            </a:gs>
          </a:gsLst>
          <a:lin ang="5400000" scaled="1"/>
        </a:gradFill>
        <a:effectLst/>
      </p:bgPr>
    </p:bg>
    <p:spTree>
      <p:nvGrpSpPr>
        <p:cNvPr id="1" name=""/>
        <p:cNvGrpSpPr/>
        <p:nvPr/>
      </p:nvGrpSpPr>
      <p:grpSpPr>
        <a:xfrm>
          <a:off x="0" y="0"/>
          <a:ext cx="0" cy="0"/>
          <a:chOff x="0" y="0"/>
          <a:chExt cx="0" cy="0"/>
        </a:xfrm>
      </p:grpSpPr>
      <p:grpSp>
        <p:nvGrpSpPr>
          <p:cNvPr id="2050" name="Group 2">
            <a:extLst>
              <a:ext uri="{FF2B5EF4-FFF2-40B4-BE49-F238E27FC236}">
                <a16:creationId xmlns:a16="http://schemas.microsoft.com/office/drawing/2014/main" id="{B1536870-601A-4490-8957-07F34FA60789}"/>
              </a:ext>
            </a:extLst>
          </p:cNvPr>
          <p:cNvGrpSpPr>
            <a:grpSpLocks/>
          </p:cNvGrpSpPr>
          <p:nvPr/>
        </p:nvGrpSpPr>
        <p:grpSpPr bwMode="auto">
          <a:xfrm>
            <a:off x="0" y="0"/>
            <a:ext cx="9144000" cy="6934200"/>
            <a:chOff x="0" y="0"/>
            <a:chExt cx="5760" cy="4368"/>
          </a:xfrm>
        </p:grpSpPr>
        <p:sp>
          <p:nvSpPr>
            <p:cNvPr id="34819" name="Freeform 3">
              <a:extLst>
                <a:ext uri="{FF2B5EF4-FFF2-40B4-BE49-F238E27FC236}">
                  <a16:creationId xmlns:a16="http://schemas.microsoft.com/office/drawing/2014/main" id="{FC505738-B34E-405B-BDA6-B17AC7C32AF6}"/>
                </a:ext>
              </a:extLst>
            </p:cNvPr>
            <p:cNvSpPr>
              <a:spLocks/>
            </p:cNvSpPr>
            <p:nvPr/>
          </p:nvSpPr>
          <p:spPr bwMode="hidden">
            <a:xfrm>
              <a:off x="0" y="2208"/>
              <a:ext cx="2515" cy="1970"/>
            </a:xfrm>
            <a:custGeom>
              <a:avLst/>
              <a:gdLst>
                <a:gd name="T0" fmla="*/ 744 w 2515"/>
                <a:gd name="T1" fmla="*/ 1669 h 1970"/>
                <a:gd name="T2" fmla="*/ 852 w 2515"/>
                <a:gd name="T3" fmla="*/ 1400 h 1970"/>
                <a:gd name="T4" fmla="*/ 876 w 2515"/>
                <a:gd name="T5" fmla="*/ 1171 h 1970"/>
                <a:gd name="T6" fmla="*/ 979 w 2515"/>
                <a:gd name="T7" fmla="*/ 1370 h 1970"/>
                <a:gd name="T8" fmla="*/ 1231 w 2515"/>
                <a:gd name="T9" fmla="*/ 1621 h 1970"/>
                <a:gd name="T10" fmla="*/ 1471 w 2515"/>
                <a:gd name="T11" fmla="*/ 1693 h 1970"/>
                <a:gd name="T12" fmla="*/ 1819 w 2515"/>
                <a:gd name="T13" fmla="*/ 1678 h 1970"/>
                <a:gd name="T14" fmla="*/ 1893 w 2515"/>
                <a:gd name="T15" fmla="*/ 1513 h 1970"/>
                <a:gd name="T16" fmla="*/ 1874 w 2515"/>
                <a:gd name="T17" fmla="*/ 1285 h 1970"/>
                <a:gd name="T18" fmla="*/ 1783 w 2515"/>
                <a:gd name="T19" fmla="*/ 967 h 1970"/>
                <a:gd name="T20" fmla="*/ 1289 w 2515"/>
                <a:gd name="T21" fmla="*/ 873 h 1970"/>
                <a:gd name="T22" fmla="*/ 1549 w 2515"/>
                <a:gd name="T23" fmla="*/ 745 h 1970"/>
                <a:gd name="T24" fmla="*/ 1753 w 2515"/>
                <a:gd name="T25" fmla="*/ 732 h 1970"/>
                <a:gd name="T26" fmla="*/ 2107 w 2515"/>
                <a:gd name="T27" fmla="*/ 618 h 1970"/>
                <a:gd name="T28" fmla="*/ 2377 w 2515"/>
                <a:gd name="T29" fmla="*/ 438 h 1970"/>
                <a:gd name="T30" fmla="*/ 2420 w 2515"/>
                <a:gd name="T31" fmla="*/ 343 h 1970"/>
                <a:gd name="T32" fmla="*/ 2077 w 2515"/>
                <a:gd name="T33" fmla="*/ 331 h 1970"/>
                <a:gd name="T34" fmla="*/ 1951 w 2515"/>
                <a:gd name="T35" fmla="*/ 301 h 1970"/>
                <a:gd name="T36" fmla="*/ 1645 w 2515"/>
                <a:gd name="T37" fmla="*/ 289 h 1970"/>
                <a:gd name="T38" fmla="*/ 1297 w 2515"/>
                <a:gd name="T39" fmla="*/ 408 h 1970"/>
                <a:gd name="T40" fmla="*/ 1308 w 2515"/>
                <a:gd name="T41" fmla="*/ 337 h 1970"/>
                <a:gd name="T42" fmla="*/ 1453 w 2515"/>
                <a:gd name="T43" fmla="*/ 168 h 1970"/>
                <a:gd name="T44" fmla="*/ 1477 w 2515"/>
                <a:gd name="T45" fmla="*/ 36 h 1970"/>
                <a:gd name="T46" fmla="*/ 1417 w 2515"/>
                <a:gd name="T47" fmla="*/ 24 h 1970"/>
                <a:gd name="T48" fmla="*/ 1189 w 2515"/>
                <a:gd name="T49" fmla="*/ 102 h 1970"/>
                <a:gd name="T50" fmla="*/ 1026 w 2515"/>
                <a:gd name="T51" fmla="*/ 144 h 1970"/>
                <a:gd name="T52" fmla="*/ 889 w 2515"/>
                <a:gd name="T53" fmla="*/ 331 h 1970"/>
                <a:gd name="T54" fmla="*/ 726 w 2515"/>
                <a:gd name="T55" fmla="*/ 480 h 1970"/>
                <a:gd name="T56" fmla="*/ 643 w 2515"/>
                <a:gd name="T57" fmla="*/ 540 h 1970"/>
                <a:gd name="T58" fmla="*/ 600 w 2515"/>
                <a:gd name="T59" fmla="*/ 516 h 1970"/>
                <a:gd name="T60" fmla="*/ 552 w 2515"/>
                <a:gd name="T61" fmla="*/ 486 h 1970"/>
                <a:gd name="T62" fmla="*/ 528 w 2515"/>
                <a:gd name="T63" fmla="*/ 462 h 1970"/>
                <a:gd name="T64" fmla="*/ 474 w 2515"/>
                <a:gd name="T65" fmla="*/ 426 h 1970"/>
                <a:gd name="T66" fmla="*/ 415 w 2515"/>
                <a:gd name="T67" fmla="*/ 390 h 1970"/>
                <a:gd name="T68" fmla="*/ 366 w 2515"/>
                <a:gd name="T69" fmla="*/ 366 h 1970"/>
                <a:gd name="T70" fmla="*/ 192 w 2515"/>
                <a:gd name="T71" fmla="*/ 234 h 1970"/>
                <a:gd name="T72" fmla="*/ 570 w 2515"/>
                <a:gd name="T73" fmla="*/ 564 h 1970"/>
                <a:gd name="T74" fmla="*/ 444 w 2515"/>
                <a:gd name="T75" fmla="*/ 732 h 1970"/>
                <a:gd name="T76" fmla="*/ 318 w 2515"/>
                <a:gd name="T77" fmla="*/ 787 h 1970"/>
                <a:gd name="T78" fmla="*/ 127 w 2515"/>
                <a:gd name="T79" fmla="*/ 853 h 1970"/>
                <a:gd name="T80" fmla="*/ 0 w 2515"/>
                <a:gd name="T81" fmla="*/ 1165 h 1970"/>
                <a:gd name="T82" fmla="*/ 372 w 2515"/>
                <a:gd name="T83" fmla="*/ 1015 h 1970"/>
                <a:gd name="T84" fmla="*/ 222 w 2515"/>
                <a:gd name="T85" fmla="*/ 1262 h 1970"/>
                <a:gd name="T86" fmla="*/ 139 w 2515"/>
                <a:gd name="T87" fmla="*/ 1459 h 1970"/>
                <a:gd name="T88" fmla="*/ 102 w 2515"/>
                <a:gd name="T89" fmla="*/ 1495 h 1970"/>
                <a:gd name="T90" fmla="*/ 84 w 2515"/>
                <a:gd name="T91" fmla="*/ 1519 h 1970"/>
                <a:gd name="T92" fmla="*/ 96 w 2515"/>
                <a:gd name="T93" fmla="*/ 1537 h 1970"/>
                <a:gd name="T94" fmla="*/ 127 w 2515"/>
                <a:gd name="T95" fmla="*/ 1567 h 1970"/>
                <a:gd name="T96" fmla="*/ 145 w 2515"/>
                <a:gd name="T97" fmla="*/ 1633 h 1970"/>
                <a:gd name="T98" fmla="*/ 156 w 2515"/>
                <a:gd name="T99" fmla="*/ 1693 h 1970"/>
                <a:gd name="T100" fmla="*/ 162 w 2515"/>
                <a:gd name="T101" fmla="*/ 1723 h 1970"/>
                <a:gd name="T102" fmla="*/ 216 w 2515"/>
                <a:gd name="T103" fmla="*/ 1802 h 1970"/>
                <a:gd name="T104" fmla="*/ 228 w 2515"/>
                <a:gd name="T105" fmla="*/ 1850 h 1970"/>
                <a:gd name="T106" fmla="*/ 240 w 2515"/>
                <a:gd name="T107" fmla="*/ 1904 h 1970"/>
                <a:gd name="T108" fmla="*/ 246 w 2515"/>
                <a:gd name="T109" fmla="*/ 1922 h 1970"/>
                <a:gd name="T110" fmla="*/ 258 w 2515"/>
                <a:gd name="T111" fmla="*/ 1970 h 1970"/>
                <a:gd name="T112" fmla="*/ 462 w 2515"/>
                <a:gd name="T113" fmla="*/ 1922 h 1970"/>
                <a:gd name="T114" fmla="*/ 624 w 2515"/>
                <a:gd name="T115" fmla="*/ 1778 h 19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2515" h="1970">
                  <a:moveTo>
                    <a:pt x="624" y="1778"/>
                  </a:moveTo>
                  <a:lnTo>
                    <a:pt x="744" y="1669"/>
                  </a:lnTo>
                  <a:lnTo>
                    <a:pt x="834" y="1627"/>
                  </a:lnTo>
                  <a:lnTo>
                    <a:pt x="852" y="1400"/>
                  </a:lnTo>
                  <a:lnTo>
                    <a:pt x="834" y="1225"/>
                  </a:lnTo>
                  <a:lnTo>
                    <a:pt x="876" y="1171"/>
                  </a:lnTo>
                  <a:lnTo>
                    <a:pt x="901" y="1268"/>
                  </a:lnTo>
                  <a:lnTo>
                    <a:pt x="979" y="1370"/>
                  </a:lnTo>
                  <a:lnTo>
                    <a:pt x="1116" y="1519"/>
                  </a:lnTo>
                  <a:lnTo>
                    <a:pt x="1231" y="1621"/>
                  </a:lnTo>
                  <a:lnTo>
                    <a:pt x="1353" y="1632"/>
                  </a:lnTo>
                  <a:lnTo>
                    <a:pt x="1471" y="1693"/>
                  </a:lnTo>
                  <a:lnTo>
                    <a:pt x="1664" y="1659"/>
                  </a:lnTo>
                  <a:lnTo>
                    <a:pt x="1819" y="1678"/>
                  </a:lnTo>
                  <a:lnTo>
                    <a:pt x="1975" y="1632"/>
                  </a:lnTo>
                  <a:lnTo>
                    <a:pt x="1893" y="1513"/>
                  </a:lnTo>
                  <a:lnTo>
                    <a:pt x="1920" y="1385"/>
                  </a:lnTo>
                  <a:lnTo>
                    <a:pt x="1874" y="1285"/>
                  </a:lnTo>
                  <a:lnTo>
                    <a:pt x="1865" y="1129"/>
                  </a:lnTo>
                  <a:lnTo>
                    <a:pt x="1783" y="967"/>
                  </a:lnTo>
                  <a:lnTo>
                    <a:pt x="1527" y="891"/>
                  </a:lnTo>
                  <a:lnTo>
                    <a:pt x="1289" y="873"/>
                  </a:lnTo>
                  <a:lnTo>
                    <a:pt x="1393" y="781"/>
                  </a:lnTo>
                  <a:lnTo>
                    <a:pt x="1549" y="745"/>
                  </a:lnTo>
                  <a:lnTo>
                    <a:pt x="1620" y="738"/>
                  </a:lnTo>
                  <a:lnTo>
                    <a:pt x="1753" y="732"/>
                  </a:lnTo>
                  <a:lnTo>
                    <a:pt x="1933" y="720"/>
                  </a:lnTo>
                  <a:lnTo>
                    <a:pt x="2107" y="618"/>
                  </a:lnTo>
                  <a:lnTo>
                    <a:pt x="2227" y="516"/>
                  </a:lnTo>
                  <a:lnTo>
                    <a:pt x="2377" y="438"/>
                  </a:lnTo>
                  <a:lnTo>
                    <a:pt x="2515" y="337"/>
                  </a:lnTo>
                  <a:lnTo>
                    <a:pt x="2420" y="343"/>
                  </a:lnTo>
                  <a:lnTo>
                    <a:pt x="2191" y="343"/>
                  </a:lnTo>
                  <a:lnTo>
                    <a:pt x="2077" y="331"/>
                  </a:lnTo>
                  <a:lnTo>
                    <a:pt x="2053" y="301"/>
                  </a:lnTo>
                  <a:lnTo>
                    <a:pt x="1951" y="301"/>
                  </a:lnTo>
                  <a:lnTo>
                    <a:pt x="1795" y="259"/>
                  </a:lnTo>
                  <a:lnTo>
                    <a:pt x="1645" y="289"/>
                  </a:lnTo>
                  <a:lnTo>
                    <a:pt x="1447" y="372"/>
                  </a:lnTo>
                  <a:lnTo>
                    <a:pt x="1297" y="408"/>
                  </a:lnTo>
                  <a:lnTo>
                    <a:pt x="1153" y="414"/>
                  </a:lnTo>
                  <a:lnTo>
                    <a:pt x="1308" y="337"/>
                  </a:lnTo>
                  <a:lnTo>
                    <a:pt x="1465" y="198"/>
                  </a:lnTo>
                  <a:lnTo>
                    <a:pt x="1453" y="168"/>
                  </a:lnTo>
                  <a:lnTo>
                    <a:pt x="1465" y="102"/>
                  </a:lnTo>
                  <a:lnTo>
                    <a:pt x="1477" y="36"/>
                  </a:lnTo>
                  <a:lnTo>
                    <a:pt x="1453" y="0"/>
                  </a:lnTo>
                  <a:lnTo>
                    <a:pt x="1417" y="24"/>
                  </a:lnTo>
                  <a:lnTo>
                    <a:pt x="1356" y="42"/>
                  </a:lnTo>
                  <a:lnTo>
                    <a:pt x="1189" y="102"/>
                  </a:lnTo>
                  <a:lnTo>
                    <a:pt x="1098" y="144"/>
                  </a:lnTo>
                  <a:lnTo>
                    <a:pt x="1026" y="144"/>
                  </a:lnTo>
                  <a:lnTo>
                    <a:pt x="991" y="168"/>
                  </a:lnTo>
                  <a:lnTo>
                    <a:pt x="889" y="331"/>
                  </a:lnTo>
                  <a:lnTo>
                    <a:pt x="852" y="408"/>
                  </a:lnTo>
                  <a:lnTo>
                    <a:pt x="726" y="480"/>
                  </a:lnTo>
                  <a:lnTo>
                    <a:pt x="649" y="540"/>
                  </a:lnTo>
                  <a:lnTo>
                    <a:pt x="643" y="540"/>
                  </a:lnTo>
                  <a:lnTo>
                    <a:pt x="637" y="534"/>
                  </a:lnTo>
                  <a:lnTo>
                    <a:pt x="600" y="516"/>
                  </a:lnTo>
                  <a:lnTo>
                    <a:pt x="564" y="492"/>
                  </a:lnTo>
                  <a:lnTo>
                    <a:pt x="552" y="486"/>
                  </a:lnTo>
                  <a:lnTo>
                    <a:pt x="540" y="474"/>
                  </a:lnTo>
                  <a:lnTo>
                    <a:pt x="528" y="462"/>
                  </a:lnTo>
                  <a:lnTo>
                    <a:pt x="504" y="444"/>
                  </a:lnTo>
                  <a:lnTo>
                    <a:pt x="474" y="426"/>
                  </a:lnTo>
                  <a:lnTo>
                    <a:pt x="444" y="408"/>
                  </a:lnTo>
                  <a:lnTo>
                    <a:pt x="415" y="390"/>
                  </a:lnTo>
                  <a:lnTo>
                    <a:pt x="385" y="372"/>
                  </a:lnTo>
                  <a:lnTo>
                    <a:pt x="366" y="366"/>
                  </a:lnTo>
                  <a:lnTo>
                    <a:pt x="360" y="360"/>
                  </a:lnTo>
                  <a:lnTo>
                    <a:pt x="192" y="234"/>
                  </a:lnTo>
                  <a:lnTo>
                    <a:pt x="210" y="307"/>
                  </a:lnTo>
                  <a:lnTo>
                    <a:pt x="570" y="564"/>
                  </a:lnTo>
                  <a:lnTo>
                    <a:pt x="558" y="618"/>
                  </a:lnTo>
                  <a:lnTo>
                    <a:pt x="444" y="732"/>
                  </a:lnTo>
                  <a:lnTo>
                    <a:pt x="324" y="787"/>
                  </a:lnTo>
                  <a:lnTo>
                    <a:pt x="318" y="787"/>
                  </a:lnTo>
                  <a:lnTo>
                    <a:pt x="258" y="811"/>
                  </a:lnTo>
                  <a:lnTo>
                    <a:pt x="127" y="853"/>
                  </a:lnTo>
                  <a:lnTo>
                    <a:pt x="0" y="901"/>
                  </a:lnTo>
                  <a:lnTo>
                    <a:pt x="0" y="1165"/>
                  </a:lnTo>
                  <a:lnTo>
                    <a:pt x="78" y="1147"/>
                  </a:lnTo>
                  <a:lnTo>
                    <a:pt x="372" y="1015"/>
                  </a:lnTo>
                  <a:lnTo>
                    <a:pt x="336" y="1117"/>
                  </a:lnTo>
                  <a:lnTo>
                    <a:pt x="222" y="1262"/>
                  </a:lnTo>
                  <a:lnTo>
                    <a:pt x="145" y="1453"/>
                  </a:lnTo>
                  <a:lnTo>
                    <a:pt x="139" y="1459"/>
                  </a:lnTo>
                  <a:lnTo>
                    <a:pt x="133" y="1465"/>
                  </a:lnTo>
                  <a:lnTo>
                    <a:pt x="102" y="1495"/>
                  </a:lnTo>
                  <a:lnTo>
                    <a:pt x="90" y="1507"/>
                  </a:lnTo>
                  <a:lnTo>
                    <a:pt x="84" y="1519"/>
                  </a:lnTo>
                  <a:lnTo>
                    <a:pt x="84" y="1531"/>
                  </a:lnTo>
                  <a:lnTo>
                    <a:pt x="96" y="1537"/>
                  </a:lnTo>
                  <a:lnTo>
                    <a:pt x="114" y="1549"/>
                  </a:lnTo>
                  <a:lnTo>
                    <a:pt x="127" y="1567"/>
                  </a:lnTo>
                  <a:lnTo>
                    <a:pt x="139" y="1597"/>
                  </a:lnTo>
                  <a:lnTo>
                    <a:pt x="145" y="1633"/>
                  </a:lnTo>
                  <a:lnTo>
                    <a:pt x="150" y="1663"/>
                  </a:lnTo>
                  <a:lnTo>
                    <a:pt x="156" y="1693"/>
                  </a:lnTo>
                  <a:lnTo>
                    <a:pt x="162" y="1717"/>
                  </a:lnTo>
                  <a:lnTo>
                    <a:pt x="162" y="1723"/>
                  </a:lnTo>
                  <a:lnTo>
                    <a:pt x="216" y="1796"/>
                  </a:lnTo>
                  <a:lnTo>
                    <a:pt x="216" y="1802"/>
                  </a:lnTo>
                  <a:lnTo>
                    <a:pt x="222" y="1814"/>
                  </a:lnTo>
                  <a:lnTo>
                    <a:pt x="228" y="1850"/>
                  </a:lnTo>
                  <a:lnTo>
                    <a:pt x="234" y="1886"/>
                  </a:lnTo>
                  <a:lnTo>
                    <a:pt x="240" y="1904"/>
                  </a:lnTo>
                  <a:lnTo>
                    <a:pt x="240" y="1916"/>
                  </a:lnTo>
                  <a:lnTo>
                    <a:pt x="246" y="1922"/>
                  </a:lnTo>
                  <a:lnTo>
                    <a:pt x="252" y="1934"/>
                  </a:lnTo>
                  <a:lnTo>
                    <a:pt x="258" y="1970"/>
                  </a:lnTo>
                  <a:lnTo>
                    <a:pt x="438" y="1970"/>
                  </a:lnTo>
                  <a:lnTo>
                    <a:pt x="462" y="1922"/>
                  </a:lnTo>
                  <a:lnTo>
                    <a:pt x="624" y="1778"/>
                  </a:lnTo>
                  <a:lnTo>
                    <a:pt x="624" y="1778"/>
                  </a:lnTo>
                  <a:close/>
                </a:path>
              </a:pathLst>
            </a:custGeom>
            <a:gradFill rotWithShape="0">
              <a:gsLst>
                <a:gs pos="0">
                  <a:schemeClr val="bg2"/>
                </a:gs>
                <a:gs pos="50000">
                  <a:schemeClr val="bg1"/>
                </a:gs>
                <a:gs pos="100000">
                  <a:schemeClr val="bg2"/>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ru-RU">
                <a:latin typeface="Arial" charset="0"/>
              </a:endParaRPr>
            </a:p>
          </p:txBody>
        </p:sp>
        <p:sp>
          <p:nvSpPr>
            <p:cNvPr id="2057" name="Freeform 4">
              <a:extLst>
                <a:ext uri="{FF2B5EF4-FFF2-40B4-BE49-F238E27FC236}">
                  <a16:creationId xmlns:a16="http://schemas.microsoft.com/office/drawing/2014/main" id="{01317F74-2E7E-4DC4-9835-5536B27C089A}"/>
                </a:ext>
              </a:extLst>
            </p:cNvPr>
            <p:cNvSpPr>
              <a:spLocks/>
            </p:cNvSpPr>
            <p:nvPr/>
          </p:nvSpPr>
          <p:spPr bwMode="hidden">
            <a:xfrm>
              <a:off x="0" y="2496"/>
              <a:ext cx="2112" cy="1604"/>
            </a:xfrm>
            <a:custGeom>
              <a:avLst/>
              <a:gdLst>
                <a:gd name="T0" fmla="*/ 577 w 2123"/>
                <a:gd name="T1" fmla="*/ 986 h 1696"/>
                <a:gd name="T2" fmla="*/ 541 w 2123"/>
                <a:gd name="T3" fmla="*/ 646 h 1696"/>
                <a:gd name="T4" fmla="*/ 667 w 2123"/>
                <a:gd name="T5" fmla="*/ 374 h 1696"/>
                <a:gd name="T6" fmla="*/ 922 w 2123"/>
                <a:gd name="T7" fmla="*/ 555 h 1696"/>
                <a:gd name="T8" fmla="*/ 1208 w 2123"/>
                <a:gd name="T9" fmla="*/ 822 h 1696"/>
                <a:gd name="T10" fmla="*/ 1475 w 2123"/>
                <a:gd name="T11" fmla="*/ 1049 h 1696"/>
                <a:gd name="T12" fmla="*/ 1791 w 2123"/>
                <a:gd name="T13" fmla="*/ 1286 h 1696"/>
                <a:gd name="T14" fmla="*/ 1873 w 2123"/>
                <a:gd name="T15" fmla="*/ 1337 h 1696"/>
                <a:gd name="T16" fmla="*/ 1826 w 2123"/>
                <a:gd name="T17" fmla="*/ 1281 h 1696"/>
                <a:gd name="T18" fmla="*/ 1404 w 2123"/>
                <a:gd name="T19" fmla="*/ 947 h 1696"/>
                <a:gd name="T20" fmla="*/ 1082 w 2123"/>
                <a:gd name="T21" fmla="*/ 646 h 1696"/>
                <a:gd name="T22" fmla="*/ 719 w 2123"/>
                <a:gd name="T23" fmla="*/ 311 h 1696"/>
                <a:gd name="T24" fmla="*/ 994 w 2123"/>
                <a:gd name="T25" fmla="*/ 294 h 1696"/>
                <a:gd name="T26" fmla="*/ 1279 w 2123"/>
                <a:gd name="T27" fmla="*/ 300 h 1696"/>
                <a:gd name="T28" fmla="*/ 1606 w 2123"/>
                <a:gd name="T29" fmla="*/ 254 h 1696"/>
                <a:gd name="T30" fmla="*/ 2112 w 2123"/>
                <a:gd name="T31" fmla="*/ 186 h 1696"/>
                <a:gd name="T32" fmla="*/ 2064 w 2123"/>
                <a:gd name="T33" fmla="*/ 164 h 1696"/>
                <a:gd name="T34" fmla="*/ 1535 w 2123"/>
                <a:gd name="T35" fmla="*/ 243 h 1696"/>
                <a:gd name="T36" fmla="*/ 1202 w 2123"/>
                <a:gd name="T37" fmla="*/ 260 h 1696"/>
                <a:gd name="T38" fmla="*/ 755 w 2123"/>
                <a:gd name="T39" fmla="*/ 243 h 1696"/>
                <a:gd name="T40" fmla="*/ 815 w 2123"/>
                <a:gd name="T41" fmla="*/ 215 h 1696"/>
                <a:gd name="T42" fmla="*/ 1136 w 2123"/>
                <a:gd name="T43" fmla="*/ 0 h 1696"/>
                <a:gd name="T44" fmla="*/ 1082 w 2123"/>
                <a:gd name="T45" fmla="*/ 28 h 1696"/>
                <a:gd name="T46" fmla="*/ 1005 w 2123"/>
                <a:gd name="T47" fmla="*/ 79 h 1696"/>
                <a:gd name="T48" fmla="*/ 851 w 2123"/>
                <a:gd name="T49" fmla="*/ 181 h 1696"/>
                <a:gd name="T50" fmla="*/ 667 w 2123"/>
                <a:gd name="T51" fmla="*/ 266 h 1696"/>
                <a:gd name="T52" fmla="*/ 631 w 2123"/>
                <a:gd name="T53" fmla="*/ 340 h 1696"/>
                <a:gd name="T54" fmla="*/ 303 w 2123"/>
                <a:gd name="T55" fmla="*/ 555 h 1696"/>
                <a:gd name="T56" fmla="*/ 0 w 2123"/>
                <a:gd name="T57" fmla="*/ 686 h 1696"/>
                <a:gd name="T58" fmla="*/ 0 w 2123"/>
                <a:gd name="T59" fmla="*/ 691 h 1696"/>
                <a:gd name="T60" fmla="*/ 0 w 2123"/>
                <a:gd name="T61" fmla="*/ 725 h 1696"/>
                <a:gd name="T62" fmla="*/ 297 w 2123"/>
                <a:gd name="T63" fmla="*/ 601 h 1696"/>
                <a:gd name="T64" fmla="*/ 589 w 2123"/>
                <a:gd name="T65" fmla="*/ 408 h 1696"/>
                <a:gd name="T66" fmla="*/ 505 w 2123"/>
                <a:gd name="T67" fmla="*/ 635 h 1696"/>
                <a:gd name="T68" fmla="*/ 523 w 2123"/>
                <a:gd name="T69" fmla="*/ 941 h 1696"/>
                <a:gd name="T70" fmla="*/ 458 w 2123"/>
                <a:gd name="T71" fmla="*/ 1105 h 1696"/>
                <a:gd name="T72" fmla="*/ 327 w 2123"/>
                <a:gd name="T73" fmla="*/ 1400 h 1696"/>
                <a:gd name="T74" fmla="*/ 321 w 2123"/>
                <a:gd name="T75" fmla="*/ 1604 h 1696"/>
                <a:gd name="T76" fmla="*/ 327 w 2123"/>
                <a:gd name="T77" fmla="*/ 1604 h 1696"/>
                <a:gd name="T78" fmla="*/ 345 w 2123"/>
                <a:gd name="T79" fmla="*/ 1468 h 1696"/>
                <a:gd name="T80" fmla="*/ 577 w 2123"/>
                <a:gd name="T81" fmla="*/ 986 h 1696"/>
                <a:gd name="T82" fmla="*/ 577 w 2123"/>
                <a:gd name="T83" fmla="*/ 986 h 169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2123" h="1696">
                  <a:moveTo>
                    <a:pt x="580" y="1043"/>
                  </a:moveTo>
                  <a:lnTo>
                    <a:pt x="544" y="683"/>
                  </a:lnTo>
                  <a:lnTo>
                    <a:pt x="670" y="395"/>
                  </a:lnTo>
                  <a:lnTo>
                    <a:pt x="927" y="587"/>
                  </a:lnTo>
                  <a:lnTo>
                    <a:pt x="1214" y="869"/>
                  </a:lnTo>
                  <a:lnTo>
                    <a:pt x="1483" y="1109"/>
                  </a:lnTo>
                  <a:lnTo>
                    <a:pt x="1800" y="1360"/>
                  </a:lnTo>
                  <a:lnTo>
                    <a:pt x="1883" y="1414"/>
                  </a:lnTo>
                  <a:lnTo>
                    <a:pt x="1836" y="1354"/>
                  </a:lnTo>
                  <a:lnTo>
                    <a:pt x="1411" y="1001"/>
                  </a:lnTo>
                  <a:lnTo>
                    <a:pt x="1088" y="683"/>
                  </a:lnTo>
                  <a:lnTo>
                    <a:pt x="723" y="329"/>
                  </a:lnTo>
                  <a:lnTo>
                    <a:pt x="999" y="311"/>
                  </a:lnTo>
                  <a:lnTo>
                    <a:pt x="1286" y="317"/>
                  </a:lnTo>
                  <a:lnTo>
                    <a:pt x="1614" y="269"/>
                  </a:lnTo>
                  <a:lnTo>
                    <a:pt x="2123" y="197"/>
                  </a:lnTo>
                  <a:lnTo>
                    <a:pt x="2075" y="173"/>
                  </a:lnTo>
                  <a:lnTo>
                    <a:pt x="1543" y="257"/>
                  </a:lnTo>
                  <a:lnTo>
                    <a:pt x="1208" y="275"/>
                  </a:lnTo>
                  <a:lnTo>
                    <a:pt x="759" y="257"/>
                  </a:lnTo>
                  <a:lnTo>
                    <a:pt x="819" y="227"/>
                  </a:lnTo>
                  <a:lnTo>
                    <a:pt x="1142" y="0"/>
                  </a:lnTo>
                  <a:lnTo>
                    <a:pt x="1088" y="30"/>
                  </a:lnTo>
                  <a:lnTo>
                    <a:pt x="1010" y="84"/>
                  </a:lnTo>
                  <a:lnTo>
                    <a:pt x="855" y="191"/>
                  </a:lnTo>
                  <a:lnTo>
                    <a:pt x="670" y="281"/>
                  </a:lnTo>
                  <a:lnTo>
                    <a:pt x="634" y="359"/>
                  </a:lnTo>
                  <a:lnTo>
                    <a:pt x="305" y="587"/>
                  </a:lnTo>
                  <a:lnTo>
                    <a:pt x="0" y="725"/>
                  </a:lnTo>
                  <a:lnTo>
                    <a:pt x="0" y="731"/>
                  </a:lnTo>
                  <a:lnTo>
                    <a:pt x="0" y="767"/>
                  </a:lnTo>
                  <a:lnTo>
                    <a:pt x="299" y="635"/>
                  </a:lnTo>
                  <a:lnTo>
                    <a:pt x="592" y="431"/>
                  </a:lnTo>
                  <a:lnTo>
                    <a:pt x="508" y="671"/>
                  </a:lnTo>
                  <a:lnTo>
                    <a:pt x="526" y="995"/>
                  </a:lnTo>
                  <a:lnTo>
                    <a:pt x="460" y="1168"/>
                  </a:lnTo>
                  <a:lnTo>
                    <a:pt x="329" y="1480"/>
                  </a:lnTo>
                  <a:lnTo>
                    <a:pt x="323" y="1696"/>
                  </a:lnTo>
                  <a:lnTo>
                    <a:pt x="329" y="1696"/>
                  </a:lnTo>
                  <a:lnTo>
                    <a:pt x="347" y="1552"/>
                  </a:lnTo>
                  <a:lnTo>
                    <a:pt x="580" y="1043"/>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2058" name="Freeform 5">
              <a:extLst>
                <a:ext uri="{FF2B5EF4-FFF2-40B4-BE49-F238E27FC236}">
                  <a16:creationId xmlns:a16="http://schemas.microsoft.com/office/drawing/2014/main" id="{776281E1-EA4A-4492-9879-156D23FAA255}"/>
                </a:ext>
              </a:extLst>
            </p:cNvPr>
            <p:cNvSpPr>
              <a:spLocks/>
            </p:cNvSpPr>
            <p:nvPr/>
          </p:nvSpPr>
          <p:spPr bwMode="hidden">
            <a:xfrm>
              <a:off x="2092" y="3233"/>
              <a:ext cx="3668" cy="943"/>
            </a:xfrm>
            <a:custGeom>
              <a:avLst/>
              <a:gdLst>
                <a:gd name="T0" fmla="*/ 3338 w 3668"/>
                <a:gd name="T1" fmla="*/ 288 h 943"/>
                <a:gd name="T2" fmla="*/ 3194 w 3668"/>
                <a:gd name="T3" fmla="*/ 258 h 943"/>
                <a:gd name="T4" fmla="*/ 2816 w 3668"/>
                <a:gd name="T5" fmla="*/ 234 h 943"/>
                <a:gd name="T6" fmla="*/ 2330 w 3668"/>
                <a:gd name="T7" fmla="*/ 306 h 943"/>
                <a:gd name="T8" fmla="*/ 2372 w 3668"/>
                <a:gd name="T9" fmla="*/ 258 h 943"/>
                <a:gd name="T10" fmla="*/ 2624 w 3668"/>
                <a:gd name="T11" fmla="*/ 132 h 943"/>
                <a:gd name="T12" fmla="*/ 2707 w 3668"/>
                <a:gd name="T13" fmla="*/ 24 h 943"/>
                <a:gd name="T14" fmla="*/ 2642 w 3668"/>
                <a:gd name="T15" fmla="*/ 12 h 943"/>
                <a:gd name="T16" fmla="*/ 2515 w 3668"/>
                <a:gd name="T17" fmla="*/ 54 h 943"/>
                <a:gd name="T18" fmla="*/ 2324 w 3668"/>
                <a:gd name="T19" fmla="*/ 66 h 943"/>
                <a:gd name="T20" fmla="*/ 2101 w 3668"/>
                <a:gd name="T21" fmla="*/ 90 h 943"/>
                <a:gd name="T22" fmla="*/ 1855 w 3668"/>
                <a:gd name="T23" fmla="*/ 228 h 943"/>
                <a:gd name="T24" fmla="*/ 1591 w 3668"/>
                <a:gd name="T25" fmla="*/ 337 h 943"/>
                <a:gd name="T26" fmla="*/ 1459 w 3668"/>
                <a:gd name="T27" fmla="*/ 379 h 943"/>
                <a:gd name="T28" fmla="*/ 1417 w 3668"/>
                <a:gd name="T29" fmla="*/ 361 h 943"/>
                <a:gd name="T30" fmla="*/ 1363 w 3668"/>
                <a:gd name="T31" fmla="*/ 331 h 943"/>
                <a:gd name="T32" fmla="*/ 1344 w 3668"/>
                <a:gd name="T33" fmla="*/ 312 h 943"/>
                <a:gd name="T34" fmla="*/ 1290 w 3668"/>
                <a:gd name="T35" fmla="*/ 288 h 943"/>
                <a:gd name="T36" fmla="*/ 1230 w 3668"/>
                <a:gd name="T37" fmla="*/ 252 h 943"/>
                <a:gd name="T38" fmla="*/ 1119 w 3668"/>
                <a:gd name="T39" fmla="*/ 227 h 943"/>
                <a:gd name="T40" fmla="*/ 1320 w 3668"/>
                <a:gd name="T41" fmla="*/ 438 h 943"/>
                <a:gd name="T42" fmla="*/ 960 w 3668"/>
                <a:gd name="T43" fmla="*/ 558 h 943"/>
                <a:gd name="T44" fmla="*/ 474 w 3668"/>
                <a:gd name="T45" fmla="*/ 630 h 943"/>
                <a:gd name="T46" fmla="*/ 132 w 3668"/>
                <a:gd name="T47" fmla="*/ 781 h 943"/>
                <a:gd name="T48" fmla="*/ 234 w 3668"/>
                <a:gd name="T49" fmla="*/ 847 h 943"/>
                <a:gd name="T50" fmla="*/ 925 w 3668"/>
                <a:gd name="T51" fmla="*/ 739 h 943"/>
                <a:gd name="T52" fmla="*/ 637 w 3668"/>
                <a:gd name="T53" fmla="*/ 925 h 943"/>
                <a:gd name="T54" fmla="*/ 1405 w 3668"/>
                <a:gd name="T55" fmla="*/ 943 h 943"/>
                <a:gd name="T56" fmla="*/ 1447 w 3668"/>
                <a:gd name="T57" fmla="*/ 943 h 943"/>
                <a:gd name="T58" fmla="*/ 2888 w 3668"/>
                <a:gd name="T59" fmla="*/ 859 h 943"/>
                <a:gd name="T60" fmla="*/ 2582 w 3668"/>
                <a:gd name="T61" fmla="*/ 708 h 943"/>
                <a:gd name="T62" fmla="*/ 2299 w 3668"/>
                <a:gd name="T63" fmla="*/ 606 h 943"/>
                <a:gd name="T64" fmla="*/ 2606 w 3668"/>
                <a:gd name="T65" fmla="*/ 588 h 943"/>
                <a:gd name="T66" fmla="*/ 3001 w 3668"/>
                <a:gd name="T67" fmla="*/ 582 h 943"/>
                <a:gd name="T68" fmla="*/ 3452 w 3668"/>
                <a:gd name="T69" fmla="*/ 438 h 943"/>
                <a:gd name="T70" fmla="*/ 3668 w 3668"/>
                <a:gd name="T71" fmla="*/ 312 h 943"/>
                <a:gd name="T72" fmla="*/ 3482 w 3668"/>
                <a:gd name="T73" fmla="*/ 300 h 943"/>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3668" h="943">
                  <a:moveTo>
                    <a:pt x="3482" y="300"/>
                  </a:moveTo>
                  <a:lnTo>
                    <a:pt x="3338" y="288"/>
                  </a:lnTo>
                  <a:lnTo>
                    <a:pt x="3320" y="264"/>
                  </a:lnTo>
                  <a:lnTo>
                    <a:pt x="3194" y="258"/>
                  </a:lnTo>
                  <a:lnTo>
                    <a:pt x="3019" y="216"/>
                  </a:lnTo>
                  <a:lnTo>
                    <a:pt x="2816" y="234"/>
                  </a:lnTo>
                  <a:lnTo>
                    <a:pt x="2533" y="288"/>
                  </a:lnTo>
                  <a:lnTo>
                    <a:pt x="2330" y="306"/>
                  </a:lnTo>
                  <a:lnTo>
                    <a:pt x="2149" y="312"/>
                  </a:lnTo>
                  <a:lnTo>
                    <a:pt x="2372" y="258"/>
                  </a:lnTo>
                  <a:lnTo>
                    <a:pt x="2624" y="156"/>
                  </a:lnTo>
                  <a:lnTo>
                    <a:pt x="2624" y="132"/>
                  </a:lnTo>
                  <a:lnTo>
                    <a:pt x="2666" y="78"/>
                  </a:lnTo>
                  <a:lnTo>
                    <a:pt x="2707" y="24"/>
                  </a:lnTo>
                  <a:lnTo>
                    <a:pt x="2695" y="0"/>
                  </a:lnTo>
                  <a:lnTo>
                    <a:pt x="2642" y="12"/>
                  </a:lnTo>
                  <a:lnTo>
                    <a:pt x="2557" y="30"/>
                  </a:lnTo>
                  <a:lnTo>
                    <a:pt x="2515" y="54"/>
                  </a:lnTo>
                  <a:lnTo>
                    <a:pt x="2425" y="84"/>
                  </a:lnTo>
                  <a:lnTo>
                    <a:pt x="2324" y="66"/>
                  </a:lnTo>
                  <a:lnTo>
                    <a:pt x="2191" y="90"/>
                  </a:lnTo>
                  <a:lnTo>
                    <a:pt x="2101" y="90"/>
                  </a:lnTo>
                  <a:lnTo>
                    <a:pt x="2047" y="108"/>
                  </a:lnTo>
                  <a:lnTo>
                    <a:pt x="1855" y="228"/>
                  </a:lnTo>
                  <a:lnTo>
                    <a:pt x="1771" y="288"/>
                  </a:lnTo>
                  <a:lnTo>
                    <a:pt x="1591" y="337"/>
                  </a:lnTo>
                  <a:lnTo>
                    <a:pt x="1465" y="379"/>
                  </a:lnTo>
                  <a:lnTo>
                    <a:pt x="1459" y="379"/>
                  </a:lnTo>
                  <a:lnTo>
                    <a:pt x="1453" y="373"/>
                  </a:lnTo>
                  <a:lnTo>
                    <a:pt x="1417" y="361"/>
                  </a:lnTo>
                  <a:lnTo>
                    <a:pt x="1381" y="343"/>
                  </a:lnTo>
                  <a:lnTo>
                    <a:pt x="1363" y="331"/>
                  </a:lnTo>
                  <a:lnTo>
                    <a:pt x="1357" y="324"/>
                  </a:lnTo>
                  <a:lnTo>
                    <a:pt x="1344" y="312"/>
                  </a:lnTo>
                  <a:lnTo>
                    <a:pt x="1320" y="300"/>
                  </a:lnTo>
                  <a:lnTo>
                    <a:pt x="1290" y="288"/>
                  </a:lnTo>
                  <a:lnTo>
                    <a:pt x="1260" y="270"/>
                  </a:lnTo>
                  <a:lnTo>
                    <a:pt x="1230" y="252"/>
                  </a:lnTo>
                  <a:lnTo>
                    <a:pt x="1187" y="227"/>
                  </a:lnTo>
                  <a:lnTo>
                    <a:pt x="1119" y="227"/>
                  </a:lnTo>
                  <a:lnTo>
                    <a:pt x="1357" y="397"/>
                  </a:lnTo>
                  <a:lnTo>
                    <a:pt x="1320" y="438"/>
                  </a:lnTo>
                  <a:lnTo>
                    <a:pt x="1135" y="522"/>
                  </a:lnTo>
                  <a:lnTo>
                    <a:pt x="960" y="558"/>
                  </a:lnTo>
                  <a:lnTo>
                    <a:pt x="684" y="600"/>
                  </a:lnTo>
                  <a:lnTo>
                    <a:pt x="474" y="630"/>
                  </a:lnTo>
                  <a:lnTo>
                    <a:pt x="390" y="684"/>
                  </a:lnTo>
                  <a:lnTo>
                    <a:pt x="132" y="781"/>
                  </a:lnTo>
                  <a:lnTo>
                    <a:pt x="0" y="829"/>
                  </a:lnTo>
                  <a:lnTo>
                    <a:pt x="234" y="847"/>
                  </a:lnTo>
                  <a:lnTo>
                    <a:pt x="498" y="829"/>
                  </a:lnTo>
                  <a:lnTo>
                    <a:pt x="925" y="739"/>
                  </a:lnTo>
                  <a:lnTo>
                    <a:pt x="840" y="817"/>
                  </a:lnTo>
                  <a:lnTo>
                    <a:pt x="637" y="925"/>
                  </a:lnTo>
                  <a:lnTo>
                    <a:pt x="613" y="943"/>
                  </a:lnTo>
                  <a:lnTo>
                    <a:pt x="1405" y="943"/>
                  </a:lnTo>
                  <a:lnTo>
                    <a:pt x="1411" y="925"/>
                  </a:lnTo>
                  <a:lnTo>
                    <a:pt x="1447" y="943"/>
                  </a:lnTo>
                  <a:lnTo>
                    <a:pt x="2924" y="943"/>
                  </a:lnTo>
                  <a:lnTo>
                    <a:pt x="2888" y="859"/>
                  </a:lnTo>
                  <a:lnTo>
                    <a:pt x="2713" y="775"/>
                  </a:lnTo>
                  <a:lnTo>
                    <a:pt x="2582" y="708"/>
                  </a:lnTo>
                  <a:lnTo>
                    <a:pt x="2336" y="636"/>
                  </a:lnTo>
                  <a:lnTo>
                    <a:pt x="2299" y="606"/>
                  </a:lnTo>
                  <a:lnTo>
                    <a:pt x="2509" y="582"/>
                  </a:lnTo>
                  <a:lnTo>
                    <a:pt x="2606" y="588"/>
                  </a:lnTo>
                  <a:lnTo>
                    <a:pt x="2773" y="588"/>
                  </a:lnTo>
                  <a:lnTo>
                    <a:pt x="3001" y="582"/>
                  </a:lnTo>
                  <a:lnTo>
                    <a:pt x="3259" y="516"/>
                  </a:lnTo>
                  <a:lnTo>
                    <a:pt x="3452" y="438"/>
                  </a:lnTo>
                  <a:lnTo>
                    <a:pt x="3668" y="391"/>
                  </a:lnTo>
                  <a:lnTo>
                    <a:pt x="3668" y="312"/>
                  </a:lnTo>
                  <a:lnTo>
                    <a:pt x="3482" y="300"/>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2059" name="Freeform 6">
              <a:extLst>
                <a:ext uri="{FF2B5EF4-FFF2-40B4-BE49-F238E27FC236}">
                  <a16:creationId xmlns:a16="http://schemas.microsoft.com/office/drawing/2014/main" id="{7C4211DF-42C4-4805-8A13-173650CB3CC9}"/>
                </a:ext>
              </a:extLst>
            </p:cNvPr>
            <p:cNvSpPr>
              <a:spLocks/>
            </p:cNvSpPr>
            <p:nvPr/>
          </p:nvSpPr>
          <p:spPr bwMode="hidden">
            <a:xfrm>
              <a:off x="0" y="524"/>
              <a:ext cx="973" cy="1195"/>
            </a:xfrm>
            <a:custGeom>
              <a:avLst/>
              <a:gdLst>
                <a:gd name="T0" fmla="*/ 324 w 969"/>
                <a:gd name="T1" fmla="*/ 1189 h 1192"/>
                <a:gd name="T2" fmla="*/ 492 w 969"/>
                <a:gd name="T3" fmla="*/ 1195 h 1192"/>
                <a:gd name="T4" fmla="*/ 582 w 969"/>
                <a:gd name="T5" fmla="*/ 1153 h 1192"/>
                <a:gd name="T6" fmla="*/ 816 w 969"/>
                <a:gd name="T7" fmla="*/ 1088 h 1192"/>
                <a:gd name="T8" fmla="*/ 937 w 969"/>
                <a:gd name="T9" fmla="*/ 1058 h 1192"/>
                <a:gd name="T10" fmla="*/ 762 w 969"/>
                <a:gd name="T11" fmla="*/ 991 h 1192"/>
                <a:gd name="T12" fmla="*/ 558 w 969"/>
                <a:gd name="T13" fmla="*/ 955 h 1192"/>
                <a:gd name="T14" fmla="*/ 198 w 969"/>
                <a:gd name="T15" fmla="*/ 973 h 1192"/>
                <a:gd name="T16" fmla="*/ 300 w 969"/>
                <a:gd name="T17" fmla="*/ 895 h 1192"/>
                <a:gd name="T18" fmla="*/ 498 w 969"/>
                <a:gd name="T19" fmla="*/ 805 h 1192"/>
                <a:gd name="T20" fmla="*/ 697 w 969"/>
                <a:gd name="T21" fmla="*/ 673 h 1192"/>
                <a:gd name="T22" fmla="*/ 703 w 969"/>
                <a:gd name="T23" fmla="*/ 673 h 1192"/>
                <a:gd name="T24" fmla="*/ 715 w 969"/>
                <a:gd name="T25" fmla="*/ 667 h 1192"/>
                <a:gd name="T26" fmla="*/ 756 w 969"/>
                <a:gd name="T27" fmla="*/ 649 h 1192"/>
                <a:gd name="T28" fmla="*/ 780 w 969"/>
                <a:gd name="T29" fmla="*/ 643 h 1192"/>
                <a:gd name="T30" fmla="*/ 792 w 969"/>
                <a:gd name="T31" fmla="*/ 631 h 1192"/>
                <a:gd name="T32" fmla="*/ 798 w 969"/>
                <a:gd name="T33" fmla="*/ 619 h 1192"/>
                <a:gd name="T34" fmla="*/ 792 w 969"/>
                <a:gd name="T35" fmla="*/ 613 h 1192"/>
                <a:gd name="T36" fmla="*/ 786 w 969"/>
                <a:gd name="T37" fmla="*/ 601 h 1192"/>
                <a:gd name="T38" fmla="*/ 786 w 969"/>
                <a:gd name="T39" fmla="*/ 576 h 1192"/>
                <a:gd name="T40" fmla="*/ 798 w 969"/>
                <a:gd name="T41" fmla="*/ 546 h 1192"/>
                <a:gd name="T42" fmla="*/ 810 w 969"/>
                <a:gd name="T43" fmla="*/ 516 h 1192"/>
                <a:gd name="T44" fmla="*/ 828 w 969"/>
                <a:gd name="T45" fmla="*/ 486 h 1192"/>
                <a:gd name="T46" fmla="*/ 840 w 969"/>
                <a:gd name="T47" fmla="*/ 456 h 1192"/>
                <a:gd name="T48" fmla="*/ 846 w 969"/>
                <a:gd name="T49" fmla="*/ 438 h 1192"/>
                <a:gd name="T50" fmla="*/ 853 w 969"/>
                <a:gd name="T51" fmla="*/ 432 h 1192"/>
                <a:gd name="T52" fmla="*/ 853 w 969"/>
                <a:gd name="T53" fmla="*/ 348 h 1192"/>
                <a:gd name="T54" fmla="*/ 853 w 969"/>
                <a:gd name="T55" fmla="*/ 342 h 1192"/>
                <a:gd name="T56" fmla="*/ 859 w 969"/>
                <a:gd name="T57" fmla="*/ 336 h 1192"/>
                <a:gd name="T58" fmla="*/ 877 w 969"/>
                <a:gd name="T59" fmla="*/ 306 h 1192"/>
                <a:gd name="T60" fmla="*/ 889 w 969"/>
                <a:gd name="T61" fmla="*/ 270 h 1192"/>
                <a:gd name="T62" fmla="*/ 901 w 969"/>
                <a:gd name="T63" fmla="*/ 240 h 1192"/>
                <a:gd name="T64" fmla="*/ 907 w 969"/>
                <a:gd name="T65" fmla="*/ 228 h 1192"/>
                <a:gd name="T66" fmla="*/ 913 w 969"/>
                <a:gd name="T67" fmla="*/ 216 h 1192"/>
                <a:gd name="T68" fmla="*/ 931 w 969"/>
                <a:gd name="T69" fmla="*/ 173 h 1192"/>
                <a:gd name="T70" fmla="*/ 949 w 969"/>
                <a:gd name="T71" fmla="*/ 137 h 1192"/>
                <a:gd name="T72" fmla="*/ 955 w 969"/>
                <a:gd name="T73" fmla="*/ 125 h 1192"/>
                <a:gd name="T74" fmla="*/ 955 w 969"/>
                <a:gd name="T75" fmla="*/ 119 h 1192"/>
                <a:gd name="T76" fmla="*/ 973 w 969"/>
                <a:gd name="T77" fmla="*/ 0 h 1192"/>
                <a:gd name="T78" fmla="*/ 949 w 969"/>
                <a:gd name="T79" fmla="*/ 47 h 1192"/>
                <a:gd name="T80" fmla="*/ 786 w 969"/>
                <a:gd name="T81" fmla="*/ 113 h 1192"/>
                <a:gd name="T82" fmla="*/ 709 w 969"/>
                <a:gd name="T83" fmla="*/ 161 h 1192"/>
                <a:gd name="T84" fmla="*/ 462 w 969"/>
                <a:gd name="T85" fmla="*/ 234 h 1192"/>
                <a:gd name="T86" fmla="*/ 282 w 969"/>
                <a:gd name="T87" fmla="*/ 288 h 1192"/>
                <a:gd name="T88" fmla="*/ 174 w 969"/>
                <a:gd name="T89" fmla="*/ 294 h 1192"/>
                <a:gd name="T90" fmla="*/ 12 w 969"/>
                <a:gd name="T91" fmla="*/ 486 h 1192"/>
                <a:gd name="T92" fmla="*/ 0 w 969"/>
                <a:gd name="T93" fmla="*/ 510 h 1192"/>
                <a:gd name="T94" fmla="*/ 0 w 969"/>
                <a:gd name="T95" fmla="*/ 1189 h 1192"/>
                <a:gd name="T96" fmla="*/ 96 w 969"/>
                <a:gd name="T97" fmla="*/ 1183 h 1192"/>
                <a:gd name="T98" fmla="*/ 324 w 969"/>
                <a:gd name="T99" fmla="*/ 1189 h 1192"/>
                <a:gd name="T100" fmla="*/ 324 w 969"/>
                <a:gd name="T101" fmla="*/ 1189 h 1192"/>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969" h="1192">
                  <a:moveTo>
                    <a:pt x="323" y="1186"/>
                  </a:moveTo>
                  <a:lnTo>
                    <a:pt x="490" y="1192"/>
                  </a:lnTo>
                  <a:lnTo>
                    <a:pt x="580" y="1150"/>
                  </a:lnTo>
                  <a:lnTo>
                    <a:pt x="813" y="1085"/>
                  </a:lnTo>
                  <a:lnTo>
                    <a:pt x="933" y="1055"/>
                  </a:lnTo>
                  <a:lnTo>
                    <a:pt x="759" y="989"/>
                  </a:lnTo>
                  <a:lnTo>
                    <a:pt x="556" y="953"/>
                  </a:lnTo>
                  <a:lnTo>
                    <a:pt x="197" y="971"/>
                  </a:lnTo>
                  <a:lnTo>
                    <a:pt x="299" y="893"/>
                  </a:lnTo>
                  <a:lnTo>
                    <a:pt x="496" y="803"/>
                  </a:lnTo>
                  <a:lnTo>
                    <a:pt x="694" y="671"/>
                  </a:lnTo>
                  <a:lnTo>
                    <a:pt x="700" y="671"/>
                  </a:lnTo>
                  <a:lnTo>
                    <a:pt x="712" y="665"/>
                  </a:lnTo>
                  <a:lnTo>
                    <a:pt x="753" y="647"/>
                  </a:lnTo>
                  <a:lnTo>
                    <a:pt x="777" y="641"/>
                  </a:lnTo>
                  <a:lnTo>
                    <a:pt x="789" y="629"/>
                  </a:lnTo>
                  <a:lnTo>
                    <a:pt x="795" y="617"/>
                  </a:lnTo>
                  <a:lnTo>
                    <a:pt x="789" y="611"/>
                  </a:lnTo>
                  <a:lnTo>
                    <a:pt x="783" y="599"/>
                  </a:lnTo>
                  <a:lnTo>
                    <a:pt x="783" y="575"/>
                  </a:lnTo>
                  <a:lnTo>
                    <a:pt x="795" y="545"/>
                  </a:lnTo>
                  <a:lnTo>
                    <a:pt x="807" y="515"/>
                  </a:lnTo>
                  <a:lnTo>
                    <a:pt x="825" y="485"/>
                  </a:lnTo>
                  <a:lnTo>
                    <a:pt x="837" y="455"/>
                  </a:lnTo>
                  <a:lnTo>
                    <a:pt x="843" y="437"/>
                  </a:lnTo>
                  <a:lnTo>
                    <a:pt x="849" y="431"/>
                  </a:lnTo>
                  <a:lnTo>
                    <a:pt x="849" y="347"/>
                  </a:lnTo>
                  <a:lnTo>
                    <a:pt x="849" y="341"/>
                  </a:lnTo>
                  <a:lnTo>
                    <a:pt x="855" y="335"/>
                  </a:lnTo>
                  <a:lnTo>
                    <a:pt x="873" y="305"/>
                  </a:lnTo>
                  <a:lnTo>
                    <a:pt x="885" y="269"/>
                  </a:lnTo>
                  <a:lnTo>
                    <a:pt x="897" y="239"/>
                  </a:lnTo>
                  <a:lnTo>
                    <a:pt x="903" y="227"/>
                  </a:lnTo>
                  <a:lnTo>
                    <a:pt x="909" y="215"/>
                  </a:lnTo>
                  <a:lnTo>
                    <a:pt x="927" y="173"/>
                  </a:lnTo>
                  <a:lnTo>
                    <a:pt x="945" y="137"/>
                  </a:lnTo>
                  <a:lnTo>
                    <a:pt x="951" y="125"/>
                  </a:lnTo>
                  <a:lnTo>
                    <a:pt x="951" y="119"/>
                  </a:lnTo>
                  <a:lnTo>
                    <a:pt x="969" y="0"/>
                  </a:lnTo>
                  <a:lnTo>
                    <a:pt x="945" y="47"/>
                  </a:lnTo>
                  <a:lnTo>
                    <a:pt x="783" y="113"/>
                  </a:lnTo>
                  <a:lnTo>
                    <a:pt x="706" y="161"/>
                  </a:lnTo>
                  <a:lnTo>
                    <a:pt x="460" y="233"/>
                  </a:lnTo>
                  <a:lnTo>
                    <a:pt x="281" y="287"/>
                  </a:lnTo>
                  <a:lnTo>
                    <a:pt x="173" y="293"/>
                  </a:lnTo>
                  <a:lnTo>
                    <a:pt x="12" y="485"/>
                  </a:lnTo>
                  <a:lnTo>
                    <a:pt x="0" y="509"/>
                  </a:lnTo>
                  <a:lnTo>
                    <a:pt x="0" y="1186"/>
                  </a:lnTo>
                  <a:lnTo>
                    <a:pt x="96" y="1180"/>
                  </a:lnTo>
                  <a:lnTo>
                    <a:pt x="323" y="1186"/>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2060" name="Freeform 7">
              <a:extLst>
                <a:ext uri="{FF2B5EF4-FFF2-40B4-BE49-F238E27FC236}">
                  <a16:creationId xmlns:a16="http://schemas.microsoft.com/office/drawing/2014/main" id="{B45339EB-550E-46A3-9CA2-F72028F6ADB1}"/>
                </a:ext>
              </a:extLst>
            </p:cNvPr>
            <p:cNvSpPr>
              <a:spLocks/>
            </p:cNvSpPr>
            <p:nvPr/>
          </p:nvSpPr>
          <p:spPr bwMode="hidden">
            <a:xfrm>
              <a:off x="3188" y="1"/>
              <a:ext cx="2570" cy="2266"/>
            </a:xfrm>
            <a:custGeom>
              <a:avLst/>
              <a:gdLst>
                <a:gd name="T0" fmla="*/ 859 w 2570"/>
                <a:gd name="T1" fmla="*/ 612 h 2266"/>
                <a:gd name="T2" fmla="*/ 1087 w 2570"/>
                <a:gd name="T3" fmla="*/ 853 h 2266"/>
                <a:gd name="T4" fmla="*/ 961 w 2570"/>
                <a:gd name="T5" fmla="*/ 913 h 2266"/>
                <a:gd name="T6" fmla="*/ 786 w 2570"/>
                <a:gd name="T7" fmla="*/ 883 h 2266"/>
                <a:gd name="T8" fmla="*/ 450 w 2570"/>
                <a:gd name="T9" fmla="*/ 931 h 2266"/>
                <a:gd name="T10" fmla="*/ 150 w 2570"/>
                <a:gd name="T11" fmla="*/ 1075 h 2266"/>
                <a:gd name="T12" fmla="*/ 78 w 2570"/>
                <a:gd name="T13" fmla="*/ 1165 h 2266"/>
                <a:gd name="T14" fmla="*/ 361 w 2570"/>
                <a:gd name="T15" fmla="*/ 1256 h 2266"/>
                <a:gd name="T16" fmla="*/ 444 w 2570"/>
                <a:gd name="T17" fmla="*/ 1316 h 2266"/>
                <a:gd name="T18" fmla="*/ 697 w 2570"/>
                <a:gd name="T19" fmla="*/ 1400 h 2266"/>
                <a:gd name="T20" fmla="*/ 1026 w 2570"/>
                <a:gd name="T21" fmla="*/ 1346 h 2266"/>
                <a:gd name="T22" fmla="*/ 991 w 2570"/>
                <a:gd name="T23" fmla="*/ 1412 h 2266"/>
                <a:gd name="T24" fmla="*/ 804 w 2570"/>
                <a:gd name="T25" fmla="*/ 1574 h 2266"/>
                <a:gd name="T26" fmla="*/ 726 w 2570"/>
                <a:gd name="T27" fmla="*/ 1718 h 2266"/>
                <a:gd name="T28" fmla="*/ 768 w 2570"/>
                <a:gd name="T29" fmla="*/ 1742 h 2266"/>
                <a:gd name="T30" fmla="*/ 865 w 2570"/>
                <a:gd name="T31" fmla="*/ 1693 h 2266"/>
                <a:gd name="T32" fmla="*/ 991 w 2570"/>
                <a:gd name="T33" fmla="*/ 1699 h 2266"/>
                <a:gd name="T34" fmla="*/ 1135 w 2570"/>
                <a:gd name="T35" fmla="*/ 1627 h 2266"/>
                <a:gd name="T36" fmla="*/ 1183 w 2570"/>
                <a:gd name="T37" fmla="*/ 1669 h 2266"/>
                <a:gd name="T38" fmla="*/ 1399 w 2570"/>
                <a:gd name="T39" fmla="*/ 1436 h 2266"/>
                <a:gd name="T40" fmla="*/ 1615 w 2570"/>
                <a:gd name="T41" fmla="*/ 1334 h 2266"/>
                <a:gd name="T42" fmla="*/ 1645 w 2570"/>
                <a:gd name="T43" fmla="*/ 1370 h 2266"/>
                <a:gd name="T44" fmla="*/ 1681 w 2570"/>
                <a:gd name="T45" fmla="*/ 1430 h 2266"/>
                <a:gd name="T46" fmla="*/ 1699 w 2570"/>
                <a:gd name="T47" fmla="*/ 1466 h 2266"/>
                <a:gd name="T48" fmla="*/ 1747 w 2570"/>
                <a:gd name="T49" fmla="*/ 1550 h 2266"/>
                <a:gd name="T50" fmla="*/ 1772 w 2570"/>
                <a:gd name="T51" fmla="*/ 1586 h 2266"/>
                <a:gd name="T52" fmla="*/ 2124 w 2570"/>
                <a:gd name="T53" fmla="*/ 2248 h 2266"/>
                <a:gd name="T54" fmla="*/ 1693 w 2570"/>
                <a:gd name="T55" fmla="*/ 1322 h 2266"/>
                <a:gd name="T56" fmla="*/ 1861 w 2570"/>
                <a:gd name="T57" fmla="*/ 1165 h 2266"/>
                <a:gd name="T58" fmla="*/ 2173 w 2570"/>
                <a:gd name="T59" fmla="*/ 1099 h 2266"/>
                <a:gd name="T60" fmla="*/ 2390 w 2570"/>
                <a:gd name="T61" fmla="*/ 1009 h 2266"/>
                <a:gd name="T62" fmla="*/ 2570 w 2570"/>
                <a:gd name="T63" fmla="*/ 805 h 2266"/>
                <a:gd name="T64" fmla="*/ 2342 w 2570"/>
                <a:gd name="T65" fmla="*/ 781 h 2266"/>
                <a:gd name="T66" fmla="*/ 2114 w 2570"/>
                <a:gd name="T67" fmla="*/ 763 h 2266"/>
                <a:gd name="T68" fmla="*/ 2408 w 2570"/>
                <a:gd name="T69" fmla="*/ 433 h 2266"/>
                <a:gd name="T70" fmla="*/ 2426 w 2570"/>
                <a:gd name="T71" fmla="*/ 421 h 2266"/>
                <a:gd name="T72" fmla="*/ 2474 w 2570"/>
                <a:gd name="T73" fmla="*/ 379 h 2266"/>
                <a:gd name="T74" fmla="*/ 2492 w 2570"/>
                <a:gd name="T75" fmla="*/ 355 h 2266"/>
                <a:gd name="T76" fmla="*/ 2474 w 2570"/>
                <a:gd name="T77" fmla="*/ 337 h 2266"/>
                <a:gd name="T78" fmla="*/ 2474 w 2570"/>
                <a:gd name="T79" fmla="*/ 271 h 2266"/>
                <a:gd name="T80" fmla="*/ 2492 w 2570"/>
                <a:gd name="T81" fmla="*/ 192 h 2266"/>
                <a:gd name="T82" fmla="*/ 2504 w 2570"/>
                <a:gd name="T83" fmla="*/ 132 h 2266"/>
                <a:gd name="T84" fmla="*/ 2492 w 2570"/>
                <a:gd name="T85" fmla="*/ 36 h 2266"/>
                <a:gd name="T86" fmla="*/ 2492 w 2570"/>
                <a:gd name="T87" fmla="*/ 24 h 2266"/>
                <a:gd name="T88" fmla="*/ 2102 w 2570"/>
                <a:gd name="T89" fmla="*/ 0 h 2266"/>
                <a:gd name="T90" fmla="*/ 1909 w 2570"/>
                <a:gd name="T91" fmla="*/ 90 h 2266"/>
                <a:gd name="T92" fmla="*/ 1747 w 2570"/>
                <a:gd name="T93" fmla="*/ 535 h 2266"/>
                <a:gd name="T94" fmla="*/ 1711 w 2570"/>
                <a:gd name="T95" fmla="*/ 469 h 2266"/>
                <a:gd name="T96" fmla="*/ 1633 w 2570"/>
                <a:gd name="T97" fmla="*/ 144 h 2266"/>
                <a:gd name="T98" fmla="*/ 1579 w 2570"/>
                <a:gd name="T99" fmla="*/ 0 h 2266"/>
                <a:gd name="T100" fmla="*/ 738 w 2570"/>
                <a:gd name="T101" fmla="*/ 186 h 2266"/>
                <a:gd name="T102" fmla="*/ 756 w 2570"/>
                <a:gd name="T103" fmla="*/ 463 h 226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0" t="0" r="r" b="b"/>
              <a:pathLst>
                <a:path w="2570" h="2266">
                  <a:moveTo>
                    <a:pt x="756" y="463"/>
                  </a:moveTo>
                  <a:lnTo>
                    <a:pt x="859" y="612"/>
                  </a:lnTo>
                  <a:lnTo>
                    <a:pt x="937" y="720"/>
                  </a:lnTo>
                  <a:lnTo>
                    <a:pt x="1087" y="853"/>
                  </a:lnTo>
                  <a:lnTo>
                    <a:pt x="1105" y="907"/>
                  </a:lnTo>
                  <a:lnTo>
                    <a:pt x="961" y="913"/>
                  </a:lnTo>
                  <a:lnTo>
                    <a:pt x="895" y="901"/>
                  </a:lnTo>
                  <a:lnTo>
                    <a:pt x="786" y="883"/>
                  </a:lnTo>
                  <a:lnTo>
                    <a:pt x="637" y="859"/>
                  </a:lnTo>
                  <a:lnTo>
                    <a:pt x="450" y="931"/>
                  </a:lnTo>
                  <a:lnTo>
                    <a:pt x="306" y="1021"/>
                  </a:lnTo>
                  <a:lnTo>
                    <a:pt x="150" y="1075"/>
                  </a:lnTo>
                  <a:lnTo>
                    <a:pt x="0" y="1153"/>
                  </a:lnTo>
                  <a:lnTo>
                    <a:pt x="78" y="1165"/>
                  </a:lnTo>
                  <a:lnTo>
                    <a:pt x="264" y="1220"/>
                  </a:lnTo>
                  <a:lnTo>
                    <a:pt x="361" y="1256"/>
                  </a:lnTo>
                  <a:lnTo>
                    <a:pt x="367" y="1298"/>
                  </a:lnTo>
                  <a:lnTo>
                    <a:pt x="444" y="1316"/>
                  </a:lnTo>
                  <a:lnTo>
                    <a:pt x="558" y="1400"/>
                  </a:lnTo>
                  <a:lnTo>
                    <a:pt x="697" y="1400"/>
                  </a:lnTo>
                  <a:lnTo>
                    <a:pt x="895" y="1346"/>
                  </a:lnTo>
                  <a:lnTo>
                    <a:pt x="1026" y="1346"/>
                  </a:lnTo>
                  <a:lnTo>
                    <a:pt x="1147" y="1358"/>
                  </a:lnTo>
                  <a:lnTo>
                    <a:pt x="991" y="1412"/>
                  </a:lnTo>
                  <a:lnTo>
                    <a:pt x="804" y="1538"/>
                  </a:lnTo>
                  <a:lnTo>
                    <a:pt x="804" y="1574"/>
                  </a:lnTo>
                  <a:lnTo>
                    <a:pt x="762" y="1645"/>
                  </a:lnTo>
                  <a:lnTo>
                    <a:pt x="726" y="1718"/>
                  </a:lnTo>
                  <a:lnTo>
                    <a:pt x="732" y="1754"/>
                  </a:lnTo>
                  <a:lnTo>
                    <a:pt x="768" y="1742"/>
                  </a:lnTo>
                  <a:lnTo>
                    <a:pt x="829" y="1730"/>
                  </a:lnTo>
                  <a:lnTo>
                    <a:pt x="865" y="1693"/>
                  </a:lnTo>
                  <a:lnTo>
                    <a:pt x="925" y="1663"/>
                  </a:lnTo>
                  <a:lnTo>
                    <a:pt x="991" y="1699"/>
                  </a:lnTo>
                  <a:lnTo>
                    <a:pt x="1087" y="1675"/>
                  </a:lnTo>
                  <a:lnTo>
                    <a:pt x="1135" y="1627"/>
                  </a:lnTo>
                  <a:lnTo>
                    <a:pt x="1147" y="1687"/>
                  </a:lnTo>
                  <a:lnTo>
                    <a:pt x="1183" y="1669"/>
                  </a:lnTo>
                  <a:lnTo>
                    <a:pt x="1333" y="1514"/>
                  </a:lnTo>
                  <a:lnTo>
                    <a:pt x="1399" y="1436"/>
                  </a:lnTo>
                  <a:lnTo>
                    <a:pt x="1526" y="1382"/>
                  </a:lnTo>
                  <a:lnTo>
                    <a:pt x="1615" y="1334"/>
                  </a:lnTo>
                  <a:lnTo>
                    <a:pt x="1627" y="1346"/>
                  </a:lnTo>
                  <a:lnTo>
                    <a:pt x="1645" y="1370"/>
                  </a:lnTo>
                  <a:lnTo>
                    <a:pt x="1669" y="1400"/>
                  </a:lnTo>
                  <a:lnTo>
                    <a:pt x="1681" y="1430"/>
                  </a:lnTo>
                  <a:lnTo>
                    <a:pt x="1687" y="1448"/>
                  </a:lnTo>
                  <a:lnTo>
                    <a:pt x="1699" y="1466"/>
                  </a:lnTo>
                  <a:lnTo>
                    <a:pt x="1729" y="1520"/>
                  </a:lnTo>
                  <a:lnTo>
                    <a:pt x="1747" y="1550"/>
                  </a:lnTo>
                  <a:lnTo>
                    <a:pt x="1766" y="1574"/>
                  </a:lnTo>
                  <a:lnTo>
                    <a:pt x="1772" y="1586"/>
                  </a:lnTo>
                  <a:lnTo>
                    <a:pt x="1778" y="1592"/>
                  </a:lnTo>
                  <a:lnTo>
                    <a:pt x="2124" y="2248"/>
                  </a:lnTo>
                  <a:lnTo>
                    <a:pt x="2215" y="2266"/>
                  </a:lnTo>
                  <a:lnTo>
                    <a:pt x="1693" y="1322"/>
                  </a:lnTo>
                  <a:lnTo>
                    <a:pt x="1723" y="1262"/>
                  </a:lnTo>
                  <a:lnTo>
                    <a:pt x="1861" y="1165"/>
                  </a:lnTo>
                  <a:lnTo>
                    <a:pt x="1988" y="1129"/>
                  </a:lnTo>
                  <a:lnTo>
                    <a:pt x="2173" y="1099"/>
                  </a:lnTo>
                  <a:lnTo>
                    <a:pt x="2318" y="1075"/>
                  </a:lnTo>
                  <a:lnTo>
                    <a:pt x="2390" y="1009"/>
                  </a:lnTo>
                  <a:lnTo>
                    <a:pt x="2570" y="895"/>
                  </a:lnTo>
                  <a:lnTo>
                    <a:pt x="2570" y="805"/>
                  </a:lnTo>
                  <a:lnTo>
                    <a:pt x="2516" y="787"/>
                  </a:lnTo>
                  <a:lnTo>
                    <a:pt x="2342" y="781"/>
                  </a:lnTo>
                  <a:lnTo>
                    <a:pt x="2042" y="871"/>
                  </a:lnTo>
                  <a:lnTo>
                    <a:pt x="2114" y="763"/>
                  </a:lnTo>
                  <a:lnTo>
                    <a:pt x="2264" y="624"/>
                  </a:lnTo>
                  <a:lnTo>
                    <a:pt x="2408" y="433"/>
                  </a:lnTo>
                  <a:lnTo>
                    <a:pt x="2414" y="433"/>
                  </a:lnTo>
                  <a:lnTo>
                    <a:pt x="2426" y="421"/>
                  </a:lnTo>
                  <a:lnTo>
                    <a:pt x="2456" y="397"/>
                  </a:lnTo>
                  <a:lnTo>
                    <a:pt x="2474" y="379"/>
                  </a:lnTo>
                  <a:lnTo>
                    <a:pt x="2486" y="367"/>
                  </a:lnTo>
                  <a:lnTo>
                    <a:pt x="2492" y="355"/>
                  </a:lnTo>
                  <a:lnTo>
                    <a:pt x="2486" y="349"/>
                  </a:lnTo>
                  <a:lnTo>
                    <a:pt x="2474" y="337"/>
                  </a:lnTo>
                  <a:lnTo>
                    <a:pt x="2474" y="307"/>
                  </a:lnTo>
                  <a:lnTo>
                    <a:pt x="2474" y="271"/>
                  </a:lnTo>
                  <a:lnTo>
                    <a:pt x="2480" y="228"/>
                  </a:lnTo>
                  <a:lnTo>
                    <a:pt x="2492" y="192"/>
                  </a:lnTo>
                  <a:lnTo>
                    <a:pt x="2498" y="156"/>
                  </a:lnTo>
                  <a:lnTo>
                    <a:pt x="2504" y="132"/>
                  </a:lnTo>
                  <a:lnTo>
                    <a:pt x="2504" y="126"/>
                  </a:lnTo>
                  <a:lnTo>
                    <a:pt x="2492" y="36"/>
                  </a:lnTo>
                  <a:lnTo>
                    <a:pt x="2492" y="24"/>
                  </a:lnTo>
                  <a:lnTo>
                    <a:pt x="2498" y="0"/>
                  </a:lnTo>
                  <a:lnTo>
                    <a:pt x="2102" y="0"/>
                  </a:lnTo>
                  <a:lnTo>
                    <a:pt x="2006" y="60"/>
                  </a:lnTo>
                  <a:lnTo>
                    <a:pt x="1909" y="90"/>
                  </a:lnTo>
                  <a:lnTo>
                    <a:pt x="1808" y="337"/>
                  </a:lnTo>
                  <a:lnTo>
                    <a:pt x="1747" y="535"/>
                  </a:lnTo>
                  <a:lnTo>
                    <a:pt x="1687" y="588"/>
                  </a:lnTo>
                  <a:lnTo>
                    <a:pt x="1711" y="469"/>
                  </a:lnTo>
                  <a:lnTo>
                    <a:pt x="1687" y="343"/>
                  </a:lnTo>
                  <a:lnTo>
                    <a:pt x="1633" y="144"/>
                  </a:lnTo>
                  <a:lnTo>
                    <a:pt x="1585" y="12"/>
                  </a:lnTo>
                  <a:lnTo>
                    <a:pt x="1579" y="0"/>
                  </a:lnTo>
                  <a:lnTo>
                    <a:pt x="786" y="0"/>
                  </a:lnTo>
                  <a:lnTo>
                    <a:pt x="738" y="186"/>
                  </a:lnTo>
                  <a:lnTo>
                    <a:pt x="756" y="463"/>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2061" name="Freeform 8">
              <a:extLst>
                <a:ext uri="{FF2B5EF4-FFF2-40B4-BE49-F238E27FC236}">
                  <a16:creationId xmlns:a16="http://schemas.microsoft.com/office/drawing/2014/main" id="{AAADD55A-D160-4A21-8FA1-CC33CE36212D}"/>
                </a:ext>
              </a:extLst>
            </p:cNvPr>
            <p:cNvSpPr>
              <a:spLocks/>
            </p:cNvSpPr>
            <p:nvPr/>
          </p:nvSpPr>
          <p:spPr bwMode="hidden">
            <a:xfrm>
              <a:off x="3525" y="1"/>
              <a:ext cx="2185" cy="1508"/>
            </a:xfrm>
            <a:custGeom>
              <a:avLst/>
              <a:gdLst>
                <a:gd name="T0" fmla="*/ 1038 w 2176"/>
                <a:gd name="T1" fmla="*/ 769 h 1505"/>
                <a:gd name="T2" fmla="*/ 1195 w 2176"/>
                <a:gd name="T3" fmla="*/ 1237 h 1505"/>
                <a:gd name="T4" fmla="*/ 960 w 2176"/>
                <a:gd name="T5" fmla="*/ 1195 h 1505"/>
                <a:gd name="T6" fmla="*/ 726 w 2176"/>
                <a:gd name="T7" fmla="*/ 1129 h 1505"/>
                <a:gd name="T8" fmla="*/ 444 w 2176"/>
                <a:gd name="T9" fmla="*/ 1111 h 1505"/>
                <a:gd name="T10" fmla="*/ 0 w 2176"/>
                <a:gd name="T11" fmla="*/ 1081 h 1505"/>
                <a:gd name="T12" fmla="*/ 30 w 2176"/>
                <a:gd name="T13" fmla="*/ 1117 h 1505"/>
                <a:gd name="T14" fmla="*/ 498 w 2176"/>
                <a:gd name="T15" fmla="*/ 1135 h 1505"/>
                <a:gd name="T16" fmla="*/ 780 w 2176"/>
                <a:gd name="T17" fmla="*/ 1189 h 1505"/>
                <a:gd name="T18" fmla="*/ 1135 w 2176"/>
                <a:gd name="T19" fmla="*/ 1304 h 1505"/>
                <a:gd name="T20" fmla="*/ 1074 w 2176"/>
                <a:gd name="T21" fmla="*/ 1322 h 1505"/>
                <a:gd name="T22" fmla="*/ 714 w 2176"/>
                <a:gd name="T23" fmla="*/ 1508 h 1505"/>
                <a:gd name="T24" fmla="*/ 768 w 2176"/>
                <a:gd name="T25" fmla="*/ 1484 h 1505"/>
                <a:gd name="T26" fmla="*/ 865 w 2176"/>
                <a:gd name="T27" fmla="*/ 1442 h 1505"/>
                <a:gd name="T28" fmla="*/ 1026 w 2176"/>
                <a:gd name="T29" fmla="*/ 1358 h 1505"/>
                <a:gd name="T30" fmla="*/ 1219 w 2176"/>
                <a:gd name="T31" fmla="*/ 1298 h 1505"/>
                <a:gd name="T32" fmla="*/ 1272 w 2176"/>
                <a:gd name="T33" fmla="*/ 1225 h 1505"/>
                <a:gd name="T34" fmla="*/ 1639 w 2176"/>
                <a:gd name="T35" fmla="*/ 1045 h 1505"/>
                <a:gd name="T36" fmla="*/ 1939 w 2176"/>
                <a:gd name="T37" fmla="*/ 955 h 1505"/>
                <a:gd name="T38" fmla="*/ 2185 w 2176"/>
                <a:gd name="T39" fmla="*/ 823 h 1505"/>
                <a:gd name="T40" fmla="*/ 1969 w 2176"/>
                <a:gd name="T41" fmla="*/ 913 h 1505"/>
                <a:gd name="T42" fmla="*/ 1663 w 2176"/>
                <a:gd name="T43" fmla="*/ 991 h 1505"/>
                <a:gd name="T44" fmla="*/ 1345 w 2176"/>
                <a:gd name="T45" fmla="*/ 1153 h 1505"/>
                <a:gd name="T46" fmla="*/ 1507 w 2176"/>
                <a:gd name="T47" fmla="*/ 907 h 1505"/>
                <a:gd name="T48" fmla="*/ 1627 w 2176"/>
                <a:gd name="T49" fmla="*/ 546 h 1505"/>
                <a:gd name="T50" fmla="*/ 1747 w 2176"/>
                <a:gd name="T51" fmla="*/ 373 h 1505"/>
                <a:gd name="T52" fmla="*/ 1987 w 2176"/>
                <a:gd name="T53" fmla="*/ 60 h 1505"/>
                <a:gd name="T54" fmla="*/ 2011 w 2176"/>
                <a:gd name="T55" fmla="*/ 0 h 1505"/>
                <a:gd name="T56" fmla="*/ 1981 w 2176"/>
                <a:gd name="T57" fmla="*/ 0 h 1505"/>
                <a:gd name="T58" fmla="*/ 1603 w 2176"/>
                <a:gd name="T59" fmla="*/ 481 h 1505"/>
                <a:gd name="T60" fmla="*/ 1483 w 2176"/>
                <a:gd name="T61" fmla="*/ 889 h 1505"/>
                <a:gd name="T62" fmla="*/ 1260 w 2176"/>
                <a:gd name="T63" fmla="*/ 1177 h 1505"/>
                <a:gd name="T64" fmla="*/ 1135 w 2176"/>
                <a:gd name="T65" fmla="*/ 907 h 1505"/>
                <a:gd name="T66" fmla="*/ 1014 w 2176"/>
                <a:gd name="T67" fmla="*/ 541 h 1505"/>
                <a:gd name="T68" fmla="*/ 889 w 2176"/>
                <a:gd name="T69" fmla="*/ 222 h 1505"/>
                <a:gd name="T70" fmla="*/ 792 w 2176"/>
                <a:gd name="T71" fmla="*/ 0 h 1505"/>
                <a:gd name="T72" fmla="*/ 756 w 2176"/>
                <a:gd name="T73" fmla="*/ 0 h 1505"/>
                <a:gd name="T74" fmla="*/ 907 w 2176"/>
                <a:gd name="T75" fmla="*/ 355 h 1505"/>
                <a:gd name="T76" fmla="*/ 1038 w 2176"/>
                <a:gd name="T77" fmla="*/ 769 h 1505"/>
                <a:gd name="T78" fmla="*/ 1038 w 2176"/>
                <a:gd name="T79" fmla="*/ 769 h 1505"/>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2176" h="1505">
                  <a:moveTo>
                    <a:pt x="1034" y="767"/>
                  </a:moveTo>
                  <a:lnTo>
                    <a:pt x="1190" y="1235"/>
                  </a:lnTo>
                  <a:lnTo>
                    <a:pt x="956" y="1193"/>
                  </a:lnTo>
                  <a:lnTo>
                    <a:pt x="723" y="1127"/>
                  </a:lnTo>
                  <a:lnTo>
                    <a:pt x="442" y="1109"/>
                  </a:lnTo>
                  <a:lnTo>
                    <a:pt x="0" y="1079"/>
                  </a:lnTo>
                  <a:lnTo>
                    <a:pt x="30" y="1115"/>
                  </a:lnTo>
                  <a:lnTo>
                    <a:pt x="496" y="1133"/>
                  </a:lnTo>
                  <a:lnTo>
                    <a:pt x="777" y="1187"/>
                  </a:lnTo>
                  <a:lnTo>
                    <a:pt x="1130" y="1301"/>
                  </a:lnTo>
                  <a:lnTo>
                    <a:pt x="1070" y="1319"/>
                  </a:lnTo>
                  <a:lnTo>
                    <a:pt x="711" y="1505"/>
                  </a:lnTo>
                  <a:lnTo>
                    <a:pt x="765" y="1481"/>
                  </a:lnTo>
                  <a:lnTo>
                    <a:pt x="861" y="1439"/>
                  </a:lnTo>
                  <a:lnTo>
                    <a:pt x="1022" y="1355"/>
                  </a:lnTo>
                  <a:lnTo>
                    <a:pt x="1214" y="1295"/>
                  </a:lnTo>
                  <a:lnTo>
                    <a:pt x="1267" y="1223"/>
                  </a:lnTo>
                  <a:lnTo>
                    <a:pt x="1632" y="1043"/>
                  </a:lnTo>
                  <a:lnTo>
                    <a:pt x="1931" y="953"/>
                  </a:lnTo>
                  <a:lnTo>
                    <a:pt x="2176" y="821"/>
                  </a:lnTo>
                  <a:lnTo>
                    <a:pt x="1961" y="911"/>
                  </a:lnTo>
                  <a:lnTo>
                    <a:pt x="1656" y="989"/>
                  </a:lnTo>
                  <a:lnTo>
                    <a:pt x="1339" y="1151"/>
                  </a:lnTo>
                  <a:lnTo>
                    <a:pt x="1501" y="905"/>
                  </a:lnTo>
                  <a:lnTo>
                    <a:pt x="1620" y="545"/>
                  </a:lnTo>
                  <a:lnTo>
                    <a:pt x="1740" y="372"/>
                  </a:lnTo>
                  <a:lnTo>
                    <a:pt x="1979" y="60"/>
                  </a:lnTo>
                  <a:lnTo>
                    <a:pt x="2003" y="0"/>
                  </a:lnTo>
                  <a:lnTo>
                    <a:pt x="1973" y="0"/>
                  </a:lnTo>
                  <a:lnTo>
                    <a:pt x="1596" y="480"/>
                  </a:lnTo>
                  <a:lnTo>
                    <a:pt x="1477" y="887"/>
                  </a:lnTo>
                  <a:lnTo>
                    <a:pt x="1255" y="1175"/>
                  </a:lnTo>
                  <a:lnTo>
                    <a:pt x="1130" y="905"/>
                  </a:lnTo>
                  <a:lnTo>
                    <a:pt x="1010" y="540"/>
                  </a:lnTo>
                  <a:lnTo>
                    <a:pt x="885" y="222"/>
                  </a:lnTo>
                  <a:lnTo>
                    <a:pt x="789" y="0"/>
                  </a:lnTo>
                  <a:lnTo>
                    <a:pt x="753" y="0"/>
                  </a:lnTo>
                  <a:lnTo>
                    <a:pt x="903" y="354"/>
                  </a:lnTo>
                  <a:lnTo>
                    <a:pt x="1034" y="767"/>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2062" name="Freeform 9">
              <a:extLst>
                <a:ext uri="{FF2B5EF4-FFF2-40B4-BE49-F238E27FC236}">
                  <a16:creationId xmlns:a16="http://schemas.microsoft.com/office/drawing/2014/main" id="{1B2EB8F4-1E86-4F8B-8295-205A128AD218}"/>
                </a:ext>
              </a:extLst>
            </p:cNvPr>
            <p:cNvSpPr>
              <a:spLocks/>
            </p:cNvSpPr>
            <p:nvPr/>
          </p:nvSpPr>
          <p:spPr bwMode="hidden">
            <a:xfrm>
              <a:off x="0" y="649"/>
              <a:ext cx="816" cy="806"/>
            </a:xfrm>
            <a:custGeom>
              <a:avLst/>
              <a:gdLst>
                <a:gd name="T0" fmla="*/ 162 w 813"/>
                <a:gd name="T1" fmla="*/ 565 h 804"/>
                <a:gd name="T2" fmla="*/ 330 w 813"/>
                <a:gd name="T3" fmla="*/ 439 h 804"/>
                <a:gd name="T4" fmla="*/ 648 w 813"/>
                <a:gd name="T5" fmla="*/ 217 h 804"/>
                <a:gd name="T6" fmla="*/ 816 w 813"/>
                <a:gd name="T7" fmla="*/ 0 h 804"/>
                <a:gd name="T8" fmla="*/ 678 w 813"/>
                <a:gd name="T9" fmla="*/ 150 h 804"/>
                <a:gd name="T10" fmla="*/ 145 w 813"/>
                <a:gd name="T11" fmla="*/ 505 h 804"/>
                <a:gd name="T12" fmla="*/ 0 w 813"/>
                <a:gd name="T13" fmla="*/ 734 h 804"/>
                <a:gd name="T14" fmla="*/ 0 w 813"/>
                <a:gd name="T15" fmla="*/ 806 h 804"/>
                <a:gd name="T16" fmla="*/ 162 w 813"/>
                <a:gd name="T17" fmla="*/ 565 h 804"/>
                <a:gd name="T18" fmla="*/ 162 w 813"/>
                <a:gd name="T19" fmla="*/ 565 h 80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813" h="804">
                  <a:moveTo>
                    <a:pt x="161" y="564"/>
                  </a:moveTo>
                  <a:lnTo>
                    <a:pt x="329" y="438"/>
                  </a:lnTo>
                  <a:lnTo>
                    <a:pt x="646" y="216"/>
                  </a:lnTo>
                  <a:lnTo>
                    <a:pt x="813" y="0"/>
                  </a:lnTo>
                  <a:lnTo>
                    <a:pt x="676" y="150"/>
                  </a:lnTo>
                  <a:lnTo>
                    <a:pt x="144" y="504"/>
                  </a:lnTo>
                  <a:lnTo>
                    <a:pt x="0" y="732"/>
                  </a:lnTo>
                  <a:lnTo>
                    <a:pt x="0" y="804"/>
                  </a:lnTo>
                  <a:lnTo>
                    <a:pt x="161" y="564"/>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2063" name="Freeform 10">
              <a:extLst>
                <a:ext uri="{FF2B5EF4-FFF2-40B4-BE49-F238E27FC236}">
                  <a16:creationId xmlns:a16="http://schemas.microsoft.com/office/drawing/2014/main" id="{6B8CCEE6-3587-4981-9367-4833A9156B1D}"/>
                </a:ext>
              </a:extLst>
            </p:cNvPr>
            <p:cNvSpPr>
              <a:spLocks/>
            </p:cNvSpPr>
            <p:nvPr/>
          </p:nvSpPr>
          <p:spPr bwMode="hidden">
            <a:xfrm>
              <a:off x="0" y="1545"/>
              <a:ext cx="762" cy="107"/>
            </a:xfrm>
            <a:custGeom>
              <a:avLst/>
              <a:gdLst>
                <a:gd name="T0" fmla="*/ 462 w 759"/>
                <a:gd name="T1" fmla="*/ 66 h 107"/>
                <a:gd name="T2" fmla="*/ 762 w 759"/>
                <a:gd name="T3" fmla="*/ 0 h 107"/>
                <a:gd name="T4" fmla="*/ 498 w 759"/>
                <a:gd name="T5" fmla="*/ 36 h 107"/>
                <a:gd name="T6" fmla="*/ 139 w 759"/>
                <a:gd name="T7" fmla="*/ 48 h 107"/>
                <a:gd name="T8" fmla="*/ 0 w 759"/>
                <a:gd name="T9" fmla="*/ 78 h 107"/>
                <a:gd name="T10" fmla="*/ 0 w 759"/>
                <a:gd name="T11" fmla="*/ 107 h 107"/>
                <a:gd name="T12" fmla="*/ 96 w 759"/>
                <a:gd name="T13" fmla="*/ 89 h 107"/>
                <a:gd name="T14" fmla="*/ 462 w 759"/>
                <a:gd name="T15" fmla="*/ 66 h 107"/>
                <a:gd name="T16" fmla="*/ 462 w 759"/>
                <a:gd name="T17" fmla="*/ 66 h 10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759" h="107">
                  <a:moveTo>
                    <a:pt x="460" y="66"/>
                  </a:moveTo>
                  <a:lnTo>
                    <a:pt x="759" y="0"/>
                  </a:lnTo>
                  <a:lnTo>
                    <a:pt x="496" y="36"/>
                  </a:lnTo>
                  <a:lnTo>
                    <a:pt x="138" y="48"/>
                  </a:lnTo>
                  <a:lnTo>
                    <a:pt x="0" y="78"/>
                  </a:lnTo>
                  <a:lnTo>
                    <a:pt x="0" y="107"/>
                  </a:lnTo>
                  <a:lnTo>
                    <a:pt x="96" y="89"/>
                  </a:lnTo>
                  <a:lnTo>
                    <a:pt x="460" y="66"/>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2064" name="Freeform 11">
              <a:extLst>
                <a:ext uri="{FF2B5EF4-FFF2-40B4-BE49-F238E27FC236}">
                  <a16:creationId xmlns:a16="http://schemas.microsoft.com/office/drawing/2014/main" id="{F0069DB3-BA06-4E4C-BD7B-F9F9C9E3CF20}"/>
                </a:ext>
              </a:extLst>
            </p:cNvPr>
            <p:cNvSpPr>
              <a:spLocks/>
            </p:cNvSpPr>
            <p:nvPr/>
          </p:nvSpPr>
          <p:spPr bwMode="hidden">
            <a:xfrm>
              <a:off x="2314" y="3431"/>
              <a:ext cx="3182" cy="745"/>
            </a:xfrm>
            <a:custGeom>
              <a:avLst/>
              <a:gdLst>
                <a:gd name="T0" fmla="*/ 1393 w 3169"/>
                <a:gd name="T1" fmla="*/ 240 h 743"/>
                <a:gd name="T2" fmla="*/ 1741 w 3169"/>
                <a:gd name="T3" fmla="*/ 234 h 743"/>
                <a:gd name="T4" fmla="*/ 2096 w 3169"/>
                <a:gd name="T5" fmla="*/ 252 h 743"/>
                <a:gd name="T6" fmla="*/ 2515 w 3169"/>
                <a:gd name="T7" fmla="*/ 234 h 743"/>
                <a:gd name="T8" fmla="*/ 3182 w 3169"/>
                <a:gd name="T9" fmla="*/ 205 h 743"/>
                <a:gd name="T10" fmla="*/ 3128 w 3169"/>
                <a:gd name="T11" fmla="*/ 187 h 743"/>
                <a:gd name="T12" fmla="*/ 2432 w 3169"/>
                <a:gd name="T13" fmla="*/ 222 h 743"/>
                <a:gd name="T14" fmla="*/ 2011 w 3169"/>
                <a:gd name="T15" fmla="*/ 222 h 743"/>
                <a:gd name="T16" fmla="*/ 1465 w 3169"/>
                <a:gd name="T17" fmla="*/ 187 h 743"/>
                <a:gd name="T18" fmla="*/ 1549 w 3169"/>
                <a:gd name="T19" fmla="*/ 168 h 743"/>
                <a:gd name="T20" fmla="*/ 2047 w 3169"/>
                <a:gd name="T21" fmla="*/ 0 h 743"/>
                <a:gd name="T22" fmla="*/ 1969 w 3169"/>
                <a:gd name="T23" fmla="*/ 24 h 743"/>
                <a:gd name="T24" fmla="*/ 1844 w 3169"/>
                <a:gd name="T25" fmla="*/ 66 h 743"/>
                <a:gd name="T26" fmla="*/ 1609 w 3169"/>
                <a:gd name="T27" fmla="*/ 138 h 743"/>
                <a:gd name="T28" fmla="*/ 1344 w 3169"/>
                <a:gd name="T29" fmla="*/ 199 h 743"/>
                <a:gd name="T30" fmla="*/ 1273 w 3169"/>
                <a:gd name="T31" fmla="*/ 252 h 743"/>
                <a:gd name="T32" fmla="*/ 768 w 3169"/>
                <a:gd name="T33" fmla="*/ 414 h 743"/>
                <a:gd name="T34" fmla="*/ 336 w 3169"/>
                <a:gd name="T35" fmla="*/ 504 h 743"/>
                <a:gd name="T36" fmla="*/ 0 w 3169"/>
                <a:gd name="T37" fmla="*/ 619 h 743"/>
                <a:gd name="T38" fmla="*/ 300 w 3169"/>
                <a:gd name="T39" fmla="*/ 540 h 743"/>
                <a:gd name="T40" fmla="*/ 738 w 3169"/>
                <a:gd name="T41" fmla="*/ 450 h 743"/>
                <a:gd name="T42" fmla="*/ 1183 w 3169"/>
                <a:gd name="T43" fmla="*/ 312 h 743"/>
                <a:gd name="T44" fmla="*/ 985 w 3169"/>
                <a:gd name="T45" fmla="*/ 492 h 743"/>
                <a:gd name="T46" fmla="*/ 871 w 3169"/>
                <a:gd name="T47" fmla="*/ 745 h 743"/>
                <a:gd name="T48" fmla="*/ 865 w 3169"/>
                <a:gd name="T49" fmla="*/ 745 h 743"/>
                <a:gd name="T50" fmla="*/ 937 w 3169"/>
                <a:gd name="T51" fmla="*/ 745 h 743"/>
                <a:gd name="T52" fmla="*/ 1026 w 3169"/>
                <a:gd name="T53" fmla="*/ 498 h 743"/>
                <a:gd name="T54" fmla="*/ 1302 w 3169"/>
                <a:gd name="T55" fmla="*/ 282 h 743"/>
                <a:gd name="T56" fmla="*/ 1537 w 3169"/>
                <a:gd name="T57" fmla="*/ 450 h 743"/>
                <a:gd name="T58" fmla="*/ 1777 w 3169"/>
                <a:gd name="T59" fmla="*/ 679 h 743"/>
                <a:gd name="T60" fmla="*/ 1862 w 3169"/>
                <a:gd name="T61" fmla="*/ 745 h 743"/>
                <a:gd name="T62" fmla="*/ 1927 w 3169"/>
                <a:gd name="T63" fmla="*/ 745 h 743"/>
                <a:gd name="T64" fmla="*/ 1699 w 3169"/>
                <a:gd name="T65" fmla="*/ 528 h 743"/>
                <a:gd name="T66" fmla="*/ 1393 w 3169"/>
                <a:gd name="T67" fmla="*/ 240 h 743"/>
                <a:gd name="T68" fmla="*/ 1393 w 3169"/>
                <a:gd name="T69" fmla="*/ 240 h 743"/>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3169" h="743">
                  <a:moveTo>
                    <a:pt x="1387" y="239"/>
                  </a:moveTo>
                  <a:lnTo>
                    <a:pt x="1734" y="233"/>
                  </a:lnTo>
                  <a:lnTo>
                    <a:pt x="2087" y="251"/>
                  </a:lnTo>
                  <a:lnTo>
                    <a:pt x="2505" y="233"/>
                  </a:lnTo>
                  <a:lnTo>
                    <a:pt x="3169" y="204"/>
                  </a:lnTo>
                  <a:lnTo>
                    <a:pt x="3115" y="186"/>
                  </a:lnTo>
                  <a:lnTo>
                    <a:pt x="2422" y="221"/>
                  </a:lnTo>
                  <a:lnTo>
                    <a:pt x="2003" y="221"/>
                  </a:lnTo>
                  <a:lnTo>
                    <a:pt x="1459" y="186"/>
                  </a:lnTo>
                  <a:lnTo>
                    <a:pt x="1543" y="168"/>
                  </a:lnTo>
                  <a:lnTo>
                    <a:pt x="2039" y="0"/>
                  </a:lnTo>
                  <a:lnTo>
                    <a:pt x="1961" y="24"/>
                  </a:lnTo>
                  <a:lnTo>
                    <a:pt x="1836" y="66"/>
                  </a:lnTo>
                  <a:lnTo>
                    <a:pt x="1602" y="138"/>
                  </a:lnTo>
                  <a:lnTo>
                    <a:pt x="1339" y="198"/>
                  </a:lnTo>
                  <a:lnTo>
                    <a:pt x="1268" y="251"/>
                  </a:lnTo>
                  <a:lnTo>
                    <a:pt x="765" y="413"/>
                  </a:lnTo>
                  <a:lnTo>
                    <a:pt x="335" y="503"/>
                  </a:lnTo>
                  <a:lnTo>
                    <a:pt x="0" y="617"/>
                  </a:lnTo>
                  <a:lnTo>
                    <a:pt x="299" y="539"/>
                  </a:lnTo>
                  <a:lnTo>
                    <a:pt x="735" y="449"/>
                  </a:lnTo>
                  <a:lnTo>
                    <a:pt x="1178" y="311"/>
                  </a:lnTo>
                  <a:lnTo>
                    <a:pt x="981" y="491"/>
                  </a:lnTo>
                  <a:lnTo>
                    <a:pt x="867" y="743"/>
                  </a:lnTo>
                  <a:lnTo>
                    <a:pt x="861" y="743"/>
                  </a:lnTo>
                  <a:lnTo>
                    <a:pt x="933" y="743"/>
                  </a:lnTo>
                  <a:lnTo>
                    <a:pt x="1022" y="497"/>
                  </a:lnTo>
                  <a:lnTo>
                    <a:pt x="1297" y="281"/>
                  </a:lnTo>
                  <a:lnTo>
                    <a:pt x="1531" y="449"/>
                  </a:lnTo>
                  <a:lnTo>
                    <a:pt x="1770" y="677"/>
                  </a:lnTo>
                  <a:lnTo>
                    <a:pt x="1854" y="743"/>
                  </a:lnTo>
                  <a:lnTo>
                    <a:pt x="1919" y="743"/>
                  </a:lnTo>
                  <a:lnTo>
                    <a:pt x="1692" y="527"/>
                  </a:lnTo>
                  <a:lnTo>
                    <a:pt x="1387" y="239"/>
                  </a:lnTo>
                  <a:close/>
                </a:path>
              </a:pathLst>
            </a:custGeom>
            <a:gradFill rotWithShape="0">
              <a:gsLst>
                <a:gs pos="0">
                  <a:schemeClr val="accent2"/>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2065" name="Rectangle 12">
              <a:extLst>
                <a:ext uri="{FF2B5EF4-FFF2-40B4-BE49-F238E27FC236}">
                  <a16:creationId xmlns:a16="http://schemas.microsoft.com/office/drawing/2014/main" id="{D3E8048D-ECC8-4D04-9E31-D66992E18454}"/>
                </a:ext>
              </a:extLst>
            </p:cNvPr>
            <p:cNvSpPr>
              <a:spLocks noChangeArrowheads="1"/>
            </p:cNvSpPr>
            <p:nvPr/>
          </p:nvSpPr>
          <p:spPr bwMode="hidden">
            <a:xfrm>
              <a:off x="192" y="127"/>
              <a:ext cx="1" cy="1"/>
            </a:xfrm>
            <a:prstGeom prst="rect">
              <a:avLst/>
            </a:prstGeom>
            <a:solidFill>
              <a:srgbClr val="9A1E8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ru-RU" altLang="ru-RU"/>
            </a:p>
          </p:txBody>
        </p:sp>
        <p:sp>
          <p:nvSpPr>
            <p:cNvPr id="2066" name="Rectangle 13">
              <a:extLst>
                <a:ext uri="{FF2B5EF4-FFF2-40B4-BE49-F238E27FC236}">
                  <a16:creationId xmlns:a16="http://schemas.microsoft.com/office/drawing/2014/main" id="{545EF22D-C41C-4900-81F8-1B7DBB9152E2}"/>
                </a:ext>
              </a:extLst>
            </p:cNvPr>
            <p:cNvSpPr>
              <a:spLocks noChangeArrowheads="1"/>
            </p:cNvSpPr>
            <p:nvPr/>
          </p:nvSpPr>
          <p:spPr bwMode="hidden">
            <a:xfrm>
              <a:off x="204" y="131"/>
              <a:ext cx="1" cy="1"/>
            </a:xfrm>
            <a:prstGeom prst="rect">
              <a:avLst/>
            </a:prstGeom>
            <a:solidFill>
              <a:srgbClr val="9A1E8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ru-RU" altLang="ru-RU"/>
            </a:p>
          </p:txBody>
        </p:sp>
        <p:sp>
          <p:nvSpPr>
            <p:cNvPr id="34830" name="Freeform 14">
              <a:extLst>
                <a:ext uri="{FF2B5EF4-FFF2-40B4-BE49-F238E27FC236}">
                  <a16:creationId xmlns:a16="http://schemas.microsoft.com/office/drawing/2014/main" id="{8F86C6A1-BADE-4D6B-B00A-08983A356955}"/>
                </a:ext>
              </a:extLst>
            </p:cNvPr>
            <p:cNvSpPr>
              <a:spLocks/>
            </p:cNvSpPr>
            <p:nvPr/>
          </p:nvSpPr>
          <p:spPr bwMode="hidden">
            <a:xfrm>
              <a:off x="0" y="4032"/>
              <a:ext cx="5760" cy="288"/>
            </a:xfrm>
            <a:custGeom>
              <a:avLst/>
              <a:gdLst>
                <a:gd name="T0" fmla="*/ 5740 w 5740"/>
                <a:gd name="T1" fmla="*/ 288 h 288"/>
                <a:gd name="T2" fmla="*/ 0 w 5740"/>
                <a:gd name="T3" fmla="*/ 288 h 288"/>
                <a:gd name="T4" fmla="*/ 0 w 5740"/>
                <a:gd name="T5" fmla="*/ 0 h 288"/>
                <a:gd name="T6" fmla="*/ 5740 w 5740"/>
                <a:gd name="T7" fmla="*/ 0 h 288"/>
                <a:gd name="T8" fmla="*/ 5740 w 5740"/>
                <a:gd name="T9" fmla="*/ 288 h 288"/>
                <a:gd name="T10" fmla="*/ 5740 w 5740"/>
                <a:gd name="T11" fmla="*/ 288 h 288"/>
              </a:gdLst>
              <a:ahLst/>
              <a:cxnLst>
                <a:cxn ang="0">
                  <a:pos x="T0" y="T1"/>
                </a:cxn>
                <a:cxn ang="0">
                  <a:pos x="T2" y="T3"/>
                </a:cxn>
                <a:cxn ang="0">
                  <a:pos x="T4" y="T5"/>
                </a:cxn>
                <a:cxn ang="0">
                  <a:pos x="T6" y="T7"/>
                </a:cxn>
                <a:cxn ang="0">
                  <a:pos x="T8" y="T9"/>
                </a:cxn>
                <a:cxn ang="0">
                  <a:pos x="T10" y="T11"/>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1"/>
                </a:gs>
                <a:gs pos="100000">
                  <a:schemeClr val="bg1">
                    <a:gamma/>
                    <a:shade val="46275"/>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ru-RU">
                <a:latin typeface="Arial" charset="0"/>
              </a:endParaRPr>
            </a:p>
          </p:txBody>
        </p:sp>
        <p:sp>
          <p:nvSpPr>
            <p:cNvPr id="34831" name="Freeform 15">
              <a:extLst>
                <a:ext uri="{FF2B5EF4-FFF2-40B4-BE49-F238E27FC236}">
                  <a16:creationId xmlns:a16="http://schemas.microsoft.com/office/drawing/2014/main" id="{37F18801-FE2B-470C-8B05-65EC55D560E1}"/>
                </a:ext>
              </a:extLst>
            </p:cNvPr>
            <p:cNvSpPr>
              <a:spLocks/>
            </p:cNvSpPr>
            <p:nvPr/>
          </p:nvSpPr>
          <p:spPr bwMode="hidden">
            <a:xfrm>
              <a:off x="0" y="4032"/>
              <a:ext cx="5760" cy="336"/>
            </a:xfrm>
            <a:custGeom>
              <a:avLst/>
              <a:gdLst>
                <a:gd name="T0" fmla="*/ 5740 w 5740"/>
                <a:gd name="T1" fmla="*/ 288 h 288"/>
                <a:gd name="T2" fmla="*/ 0 w 5740"/>
                <a:gd name="T3" fmla="*/ 288 h 288"/>
                <a:gd name="T4" fmla="*/ 0 w 5740"/>
                <a:gd name="T5" fmla="*/ 0 h 288"/>
                <a:gd name="T6" fmla="*/ 5740 w 5740"/>
                <a:gd name="T7" fmla="*/ 0 h 288"/>
                <a:gd name="T8" fmla="*/ 5740 w 5740"/>
                <a:gd name="T9" fmla="*/ 288 h 288"/>
                <a:gd name="T10" fmla="*/ 5740 w 5740"/>
                <a:gd name="T11" fmla="*/ 288 h 288"/>
              </a:gdLst>
              <a:ahLst/>
              <a:cxnLst>
                <a:cxn ang="0">
                  <a:pos x="T0" y="T1"/>
                </a:cxn>
                <a:cxn ang="0">
                  <a:pos x="T2" y="T3"/>
                </a:cxn>
                <a:cxn ang="0">
                  <a:pos x="T4" y="T5"/>
                </a:cxn>
                <a:cxn ang="0">
                  <a:pos x="T6" y="T7"/>
                </a:cxn>
                <a:cxn ang="0">
                  <a:pos x="T8" y="T9"/>
                </a:cxn>
                <a:cxn ang="0">
                  <a:pos x="T10" y="T11"/>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1"/>
                </a:gs>
                <a:gs pos="100000">
                  <a:schemeClr val="bg1">
                    <a:gamma/>
                    <a:shade val="46275"/>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ru-RU">
                <a:latin typeface="Arial" charset="0"/>
              </a:endParaRPr>
            </a:p>
          </p:txBody>
        </p:sp>
        <p:sp>
          <p:nvSpPr>
            <p:cNvPr id="34832" name="Freeform 16">
              <a:extLst>
                <a:ext uri="{FF2B5EF4-FFF2-40B4-BE49-F238E27FC236}">
                  <a16:creationId xmlns:a16="http://schemas.microsoft.com/office/drawing/2014/main" id="{2D2541D9-87E2-46D1-B72F-C8CDDF29DA61}"/>
                </a:ext>
              </a:extLst>
            </p:cNvPr>
            <p:cNvSpPr>
              <a:spLocks/>
            </p:cNvSpPr>
            <p:nvPr/>
          </p:nvSpPr>
          <p:spPr bwMode="hidden">
            <a:xfrm>
              <a:off x="0" y="0"/>
              <a:ext cx="5760" cy="288"/>
            </a:xfrm>
            <a:custGeom>
              <a:avLst/>
              <a:gdLst>
                <a:gd name="T0" fmla="*/ 5740 w 5740"/>
                <a:gd name="T1" fmla="*/ 288 h 288"/>
                <a:gd name="T2" fmla="*/ 0 w 5740"/>
                <a:gd name="T3" fmla="*/ 288 h 288"/>
                <a:gd name="T4" fmla="*/ 0 w 5740"/>
                <a:gd name="T5" fmla="*/ 0 h 288"/>
                <a:gd name="T6" fmla="*/ 5740 w 5740"/>
                <a:gd name="T7" fmla="*/ 0 h 288"/>
                <a:gd name="T8" fmla="*/ 5740 w 5740"/>
                <a:gd name="T9" fmla="*/ 288 h 288"/>
                <a:gd name="T10" fmla="*/ 5740 w 5740"/>
                <a:gd name="T11" fmla="*/ 288 h 288"/>
              </a:gdLst>
              <a:ahLst/>
              <a:cxnLst>
                <a:cxn ang="0">
                  <a:pos x="T0" y="T1"/>
                </a:cxn>
                <a:cxn ang="0">
                  <a:pos x="T2" y="T3"/>
                </a:cxn>
                <a:cxn ang="0">
                  <a:pos x="T4" y="T5"/>
                </a:cxn>
                <a:cxn ang="0">
                  <a:pos x="T6" y="T7"/>
                </a:cxn>
                <a:cxn ang="0">
                  <a:pos x="T8" y="T9"/>
                </a:cxn>
                <a:cxn ang="0">
                  <a:pos x="T10" y="T11"/>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2">
                    <a:gamma/>
                    <a:shade val="56078"/>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ru-RU">
                <a:latin typeface="Arial" charset="0"/>
              </a:endParaRPr>
            </a:p>
          </p:txBody>
        </p:sp>
        <p:sp>
          <p:nvSpPr>
            <p:cNvPr id="2070" name="Freeform 17">
              <a:extLst>
                <a:ext uri="{FF2B5EF4-FFF2-40B4-BE49-F238E27FC236}">
                  <a16:creationId xmlns:a16="http://schemas.microsoft.com/office/drawing/2014/main" id="{D9D80768-075B-4C56-B4A4-F5525348D9B2}"/>
                </a:ext>
              </a:extLst>
            </p:cNvPr>
            <p:cNvSpPr>
              <a:spLocks/>
            </p:cNvSpPr>
            <p:nvPr/>
          </p:nvSpPr>
          <p:spPr bwMode="hidden">
            <a:xfrm>
              <a:off x="509" y="229"/>
              <a:ext cx="3188" cy="2024"/>
            </a:xfrm>
            <a:custGeom>
              <a:avLst/>
              <a:gdLst>
                <a:gd name="T0" fmla="*/ 871 w 3188"/>
                <a:gd name="T1" fmla="*/ 1423 h 2024"/>
                <a:gd name="T2" fmla="*/ 907 w 3188"/>
                <a:gd name="T3" fmla="*/ 1393 h 2024"/>
                <a:gd name="T4" fmla="*/ 991 w 3188"/>
                <a:gd name="T5" fmla="*/ 1320 h 2024"/>
                <a:gd name="T6" fmla="*/ 1033 w 3188"/>
                <a:gd name="T7" fmla="*/ 1297 h 2024"/>
                <a:gd name="T8" fmla="*/ 1086 w 3188"/>
                <a:gd name="T9" fmla="*/ 1249 h 2024"/>
                <a:gd name="T10" fmla="*/ 1123 w 3188"/>
                <a:gd name="T11" fmla="*/ 1219 h 2024"/>
                <a:gd name="T12" fmla="*/ 1057 w 3188"/>
                <a:gd name="T13" fmla="*/ 1153 h 2024"/>
                <a:gd name="T14" fmla="*/ 877 w 3188"/>
                <a:gd name="T15" fmla="*/ 1021 h 2024"/>
                <a:gd name="T16" fmla="*/ 655 w 3188"/>
                <a:gd name="T17" fmla="*/ 907 h 2024"/>
                <a:gd name="T18" fmla="*/ 655 w 3188"/>
                <a:gd name="T19" fmla="*/ 846 h 2024"/>
                <a:gd name="T20" fmla="*/ 643 w 3188"/>
                <a:gd name="T21" fmla="*/ 708 h 2024"/>
                <a:gd name="T22" fmla="*/ 552 w 3188"/>
                <a:gd name="T23" fmla="*/ 642 h 2024"/>
                <a:gd name="T24" fmla="*/ 510 w 3188"/>
                <a:gd name="T25" fmla="*/ 570 h 2024"/>
                <a:gd name="T26" fmla="*/ 637 w 3188"/>
                <a:gd name="T27" fmla="*/ 564 h 2024"/>
                <a:gd name="T28" fmla="*/ 763 w 3188"/>
                <a:gd name="T29" fmla="*/ 570 h 2024"/>
                <a:gd name="T30" fmla="*/ 1091 w 3188"/>
                <a:gd name="T31" fmla="*/ 850 h 2024"/>
                <a:gd name="T32" fmla="*/ 1009 w 3188"/>
                <a:gd name="T33" fmla="*/ 566 h 2024"/>
                <a:gd name="T34" fmla="*/ 1054 w 3188"/>
                <a:gd name="T35" fmla="*/ 265 h 2024"/>
                <a:gd name="T36" fmla="*/ 1249 w 3188"/>
                <a:gd name="T37" fmla="*/ 0 h 2024"/>
                <a:gd name="T38" fmla="*/ 1466 w 3188"/>
                <a:gd name="T39" fmla="*/ 292 h 2024"/>
                <a:gd name="T40" fmla="*/ 1475 w 3188"/>
                <a:gd name="T41" fmla="*/ 548 h 2024"/>
                <a:gd name="T42" fmla="*/ 1567 w 3188"/>
                <a:gd name="T43" fmla="*/ 630 h 2024"/>
                <a:gd name="T44" fmla="*/ 1795 w 3188"/>
                <a:gd name="T45" fmla="*/ 365 h 2024"/>
                <a:gd name="T46" fmla="*/ 2245 w 3188"/>
                <a:gd name="T47" fmla="*/ 150 h 2024"/>
                <a:gd name="T48" fmla="*/ 2618 w 3188"/>
                <a:gd name="T49" fmla="*/ 180 h 2024"/>
                <a:gd name="T50" fmla="*/ 3050 w 3188"/>
                <a:gd name="T51" fmla="*/ 150 h 2024"/>
                <a:gd name="T52" fmla="*/ 3140 w 3188"/>
                <a:gd name="T53" fmla="*/ 210 h 2024"/>
                <a:gd name="T54" fmla="*/ 2990 w 3188"/>
                <a:gd name="T55" fmla="*/ 210 h 2024"/>
                <a:gd name="T56" fmla="*/ 2834 w 3188"/>
                <a:gd name="T57" fmla="*/ 377 h 2024"/>
                <a:gd name="T58" fmla="*/ 2702 w 3188"/>
                <a:gd name="T59" fmla="*/ 648 h 2024"/>
                <a:gd name="T60" fmla="*/ 2582 w 3188"/>
                <a:gd name="T61" fmla="*/ 828 h 2024"/>
                <a:gd name="T62" fmla="*/ 2234 w 3188"/>
                <a:gd name="T63" fmla="*/ 1009 h 2024"/>
                <a:gd name="T64" fmla="*/ 1963 w 3188"/>
                <a:gd name="T65" fmla="*/ 1075 h 2024"/>
                <a:gd name="T66" fmla="*/ 2257 w 3188"/>
                <a:gd name="T67" fmla="*/ 1111 h 2024"/>
                <a:gd name="T68" fmla="*/ 2600 w 3188"/>
                <a:gd name="T69" fmla="*/ 1207 h 2024"/>
                <a:gd name="T70" fmla="*/ 2894 w 3188"/>
                <a:gd name="T71" fmla="*/ 1441 h 2024"/>
                <a:gd name="T72" fmla="*/ 3122 w 3188"/>
                <a:gd name="T73" fmla="*/ 1555 h 2024"/>
                <a:gd name="T74" fmla="*/ 3032 w 3188"/>
                <a:gd name="T75" fmla="*/ 1585 h 2024"/>
                <a:gd name="T76" fmla="*/ 3008 w 3188"/>
                <a:gd name="T77" fmla="*/ 1591 h 2024"/>
                <a:gd name="T78" fmla="*/ 2960 w 3188"/>
                <a:gd name="T79" fmla="*/ 1597 h 2024"/>
                <a:gd name="T80" fmla="*/ 2882 w 3188"/>
                <a:gd name="T81" fmla="*/ 1609 h 2024"/>
                <a:gd name="T82" fmla="*/ 2846 w 3188"/>
                <a:gd name="T83" fmla="*/ 1609 h 2024"/>
                <a:gd name="T84" fmla="*/ 2774 w 3188"/>
                <a:gd name="T85" fmla="*/ 1615 h 2024"/>
                <a:gd name="T86" fmla="*/ 2726 w 3188"/>
                <a:gd name="T87" fmla="*/ 1621 h 2024"/>
                <a:gd name="T88" fmla="*/ 2708 w 3188"/>
                <a:gd name="T89" fmla="*/ 1621 h 2024"/>
                <a:gd name="T90" fmla="*/ 2594 w 3188"/>
                <a:gd name="T91" fmla="*/ 1657 h 2024"/>
                <a:gd name="T92" fmla="*/ 2533 w 3188"/>
                <a:gd name="T93" fmla="*/ 1663 h 2024"/>
                <a:gd name="T94" fmla="*/ 2444 w 3188"/>
                <a:gd name="T95" fmla="*/ 1675 h 2024"/>
                <a:gd name="T96" fmla="*/ 2378 w 3188"/>
                <a:gd name="T97" fmla="*/ 1687 h 2024"/>
                <a:gd name="T98" fmla="*/ 2360 w 3188"/>
                <a:gd name="T99" fmla="*/ 1705 h 2024"/>
                <a:gd name="T100" fmla="*/ 2305 w 3188"/>
                <a:gd name="T101" fmla="*/ 1687 h 2024"/>
                <a:gd name="T102" fmla="*/ 2263 w 3188"/>
                <a:gd name="T103" fmla="*/ 1663 h 2024"/>
                <a:gd name="T104" fmla="*/ 2017 w 3188"/>
                <a:gd name="T105" fmla="*/ 1585 h 2024"/>
                <a:gd name="T106" fmla="*/ 1711 w 3188"/>
                <a:gd name="T107" fmla="*/ 1453 h 2024"/>
                <a:gd name="T108" fmla="*/ 1880 w 3188"/>
                <a:gd name="T109" fmla="*/ 1844 h 2024"/>
                <a:gd name="T110" fmla="*/ 1771 w 3188"/>
                <a:gd name="T111" fmla="*/ 1922 h 2024"/>
                <a:gd name="T112" fmla="*/ 1531 w 3188"/>
                <a:gd name="T113" fmla="*/ 1753 h 2024"/>
                <a:gd name="T114" fmla="*/ 1411 w 3188"/>
                <a:gd name="T115" fmla="*/ 1477 h 2024"/>
                <a:gd name="T116" fmla="*/ 1219 w 3188"/>
                <a:gd name="T117" fmla="*/ 1291 h 2024"/>
                <a:gd name="T118" fmla="*/ 127 w 3188"/>
                <a:gd name="T119" fmla="*/ 2006 h 2024"/>
                <a:gd name="T120" fmla="*/ 865 w 3188"/>
                <a:gd name="T121" fmla="*/ 1429 h 2024"/>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3188" h="2024">
                  <a:moveTo>
                    <a:pt x="865" y="1429"/>
                  </a:moveTo>
                  <a:lnTo>
                    <a:pt x="871" y="1423"/>
                  </a:lnTo>
                  <a:lnTo>
                    <a:pt x="889" y="1411"/>
                  </a:lnTo>
                  <a:lnTo>
                    <a:pt x="907" y="1393"/>
                  </a:lnTo>
                  <a:lnTo>
                    <a:pt x="937" y="1369"/>
                  </a:lnTo>
                  <a:lnTo>
                    <a:pt x="991" y="1320"/>
                  </a:lnTo>
                  <a:lnTo>
                    <a:pt x="1015" y="1309"/>
                  </a:lnTo>
                  <a:lnTo>
                    <a:pt x="1033" y="1297"/>
                  </a:lnTo>
                  <a:lnTo>
                    <a:pt x="1057" y="1279"/>
                  </a:lnTo>
                  <a:lnTo>
                    <a:pt x="1086" y="1249"/>
                  </a:lnTo>
                  <a:lnTo>
                    <a:pt x="1111" y="1225"/>
                  </a:lnTo>
                  <a:lnTo>
                    <a:pt x="1123" y="1219"/>
                  </a:lnTo>
                  <a:lnTo>
                    <a:pt x="1123" y="1213"/>
                  </a:lnTo>
                  <a:lnTo>
                    <a:pt x="1057" y="1153"/>
                  </a:lnTo>
                  <a:lnTo>
                    <a:pt x="979" y="1051"/>
                  </a:lnTo>
                  <a:lnTo>
                    <a:pt x="877" y="1021"/>
                  </a:lnTo>
                  <a:lnTo>
                    <a:pt x="685" y="931"/>
                  </a:lnTo>
                  <a:lnTo>
                    <a:pt x="655" y="907"/>
                  </a:lnTo>
                  <a:lnTo>
                    <a:pt x="721" y="876"/>
                  </a:lnTo>
                  <a:lnTo>
                    <a:pt x="655" y="846"/>
                  </a:lnTo>
                  <a:lnTo>
                    <a:pt x="612" y="774"/>
                  </a:lnTo>
                  <a:lnTo>
                    <a:pt x="643" y="708"/>
                  </a:lnTo>
                  <a:lnTo>
                    <a:pt x="600" y="660"/>
                  </a:lnTo>
                  <a:lnTo>
                    <a:pt x="552" y="642"/>
                  </a:lnTo>
                  <a:lnTo>
                    <a:pt x="528" y="594"/>
                  </a:lnTo>
                  <a:lnTo>
                    <a:pt x="510" y="570"/>
                  </a:lnTo>
                  <a:lnTo>
                    <a:pt x="552" y="552"/>
                  </a:lnTo>
                  <a:lnTo>
                    <a:pt x="637" y="564"/>
                  </a:lnTo>
                  <a:lnTo>
                    <a:pt x="721" y="576"/>
                  </a:lnTo>
                  <a:lnTo>
                    <a:pt x="763" y="570"/>
                  </a:lnTo>
                  <a:lnTo>
                    <a:pt x="931" y="696"/>
                  </a:lnTo>
                  <a:lnTo>
                    <a:pt x="1091" y="850"/>
                  </a:lnTo>
                  <a:lnTo>
                    <a:pt x="1073" y="685"/>
                  </a:lnTo>
                  <a:lnTo>
                    <a:pt x="1009" y="566"/>
                  </a:lnTo>
                  <a:lnTo>
                    <a:pt x="945" y="393"/>
                  </a:lnTo>
                  <a:lnTo>
                    <a:pt x="1054" y="265"/>
                  </a:lnTo>
                  <a:lnTo>
                    <a:pt x="1137" y="45"/>
                  </a:lnTo>
                  <a:lnTo>
                    <a:pt x="1249" y="0"/>
                  </a:lnTo>
                  <a:lnTo>
                    <a:pt x="1338" y="137"/>
                  </a:lnTo>
                  <a:lnTo>
                    <a:pt x="1466" y="292"/>
                  </a:lnTo>
                  <a:lnTo>
                    <a:pt x="1502" y="411"/>
                  </a:lnTo>
                  <a:lnTo>
                    <a:pt x="1475" y="548"/>
                  </a:lnTo>
                  <a:lnTo>
                    <a:pt x="1347" y="768"/>
                  </a:lnTo>
                  <a:lnTo>
                    <a:pt x="1567" y="630"/>
                  </a:lnTo>
                  <a:lnTo>
                    <a:pt x="1687" y="462"/>
                  </a:lnTo>
                  <a:lnTo>
                    <a:pt x="1795" y="365"/>
                  </a:lnTo>
                  <a:lnTo>
                    <a:pt x="1940" y="239"/>
                  </a:lnTo>
                  <a:lnTo>
                    <a:pt x="2245" y="150"/>
                  </a:lnTo>
                  <a:lnTo>
                    <a:pt x="2498" y="138"/>
                  </a:lnTo>
                  <a:lnTo>
                    <a:pt x="2618" y="180"/>
                  </a:lnTo>
                  <a:lnTo>
                    <a:pt x="2815" y="138"/>
                  </a:lnTo>
                  <a:lnTo>
                    <a:pt x="3050" y="150"/>
                  </a:lnTo>
                  <a:lnTo>
                    <a:pt x="3176" y="168"/>
                  </a:lnTo>
                  <a:lnTo>
                    <a:pt x="3140" y="210"/>
                  </a:lnTo>
                  <a:lnTo>
                    <a:pt x="3116" y="192"/>
                  </a:lnTo>
                  <a:lnTo>
                    <a:pt x="2990" y="210"/>
                  </a:lnTo>
                  <a:lnTo>
                    <a:pt x="2906" y="263"/>
                  </a:lnTo>
                  <a:lnTo>
                    <a:pt x="2834" y="377"/>
                  </a:lnTo>
                  <a:lnTo>
                    <a:pt x="2768" y="534"/>
                  </a:lnTo>
                  <a:lnTo>
                    <a:pt x="2702" y="648"/>
                  </a:lnTo>
                  <a:lnTo>
                    <a:pt x="2738" y="726"/>
                  </a:lnTo>
                  <a:lnTo>
                    <a:pt x="2582" y="828"/>
                  </a:lnTo>
                  <a:lnTo>
                    <a:pt x="2444" y="913"/>
                  </a:lnTo>
                  <a:lnTo>
                    <a:pt x="2234" y="1009"/>
                  </a:lnTo>
                  <a:lnTo>
                    <a:pt x="2096" y="1063"/>
                  </a:lnTo>
                  <a:lnTo>
                    <a:pt x="1963" y="1075"/>
                  </a:lnTo>
                  <a:lnTo>
                    <a:pt x="2035" y="1117"/>
                  </a:lnTo>
                  <a:lnTo>
                    <a:pt x="2257" y="1111"/>
                  </a:lnTo>
                  <a:lnTo>
                    <a:pt x="2545" y="1135"/>
                  </a:lnTo>
                  <a:lnTo>
                    <a:pt x="2600" y="1207"/>
                  </a:lnTo>
                  <a:lnTo>
                    <a:pt x="2726" y="1303"/>
                  </a:lnTo>
                  <a:lnTo>
                    <a:pt x="2894" y="1441"/>
                  </a:lnTo>
                  <a:lnTo>
                    <a:pt x="2984" y="1471"/>
                  </a:lnTo>
                  <a:lnTo>
                    <a:pt x="3122" y="1555"/>
                  </a:lnTo>
                  <a:lnTo>
                    <a:pt x="3188" y="1543"/>
                  </a:lnTo>
                  <a:lnTo>
                    <a:pt x="3032" y="1585"/>
                  </a:lnTo>
                  <a:lnTo>
                    <a:pt x="3026" y="1585"/>
                  </a:lnTo>
                  <a:lnTo>
                    <a:pt x="3008" y="1591"/>
                  </a:lnTo>
                  <a:lnTo>
                    <a:pt x="2984" y="1591"/>
                  </a:lnTo>
                  <a:lnTo>
                    <a:pt x="2960" y="1597"/>
                  </a:lnTo>
                  <a:lnTo>
                    <a:pt x="2906" y="1603"/>
                  </a:lnTo>
                  <a:lnTo>
                    <a:pt x="2882" y="1609"/>
                  </a:lnTo>
                  <a:lnTo>
                    <a:pt x="2864" y="1609"/>
                  </a:lnTo>
                  <a:lnTo>
                    <a:pt x="2846" y="1609"/>
                  </a:lnTo>
                  <a:lnTo>
                    <a:pt x="2828" y="1609"/>
                  </a:lnTo>
                  <a:lnTo>
                    <a:pt x="2774" y="1615"/>
                  </a:lnTo>
                  <a:lnTo>
                    <a:pt x="2750" y="1615"/>
                  </a:lnTo>
                  <a:lnTo>
                    <a:pt x="2726" y="1621"/>
                  </a:lnTo>
                  <a:lnTo>
                    <a:pt x="2714" y="1621"/>
                  </a:lnTo>
                  <a:lnTo>
                    <a:pt x="2708" y="1621"/>
                  </a:lnTo>
                  <a:lnTo>
                    <a:pt x="2606" y="1657"/>
                  </a:lnTo>
                  <a:lnTo>
                    <a:pt x="2594" y="1657"/>
                  </a:lnTo>
                  <a:lnTo>
                    <a:pt x="2569" y="1657"/>
                  </a:lnTo>
                  <a:lnTo>
                    <a:pt x="2533" y="1663"/>
                  </a:lnTo>
                  <a:lnTo>
                    <a:pt x="2486" y="1669"/>
                  </a:lnTo>
                  <a:lnTo>
                    <a:pt x="2444" y="1675"/>
                  </a:lnTo>
                  <a:lnTo>
                    <a:pt x="2408" y="1681"/>
                  </a:lnTo>
                  <a:lnTo>
                    <a:pt x="2378" y="1687"/>
                  </a:lnTo>
                  <a:lnTo>
                    <a:pt x="2366" y="1699"/>
                  </a:lnTo>
                  <a:lnTo>
                    <a:pt x="2360" y="1705"/>
                  </a:lnTo>
                  <a:lnTo>
                    <a:pt x="2342" y="1705"/>
                  </a:lnTo>
                  <a:lnTo>
                    <a:pt x="2305" y="1687"/>
                  </a:lnTo>
                  <a:lnTo>
                    <a:pt x="2275" y="1669"/>
                  </a:lnTo>
                  <a:lnTo>
                    <a:pt x="2263" y="1663"/>
                  </a:lnTo>
                  <a:lnTo>
                    <a:pt x="2257" y="1657"/>
                  </a:lnTo>
                  <a:lnTo>
                    <a:pt x="2017" y="1585"/>
                  </a:lnTo>
                  <a:lnTo>
                    <a:pt x="1844" y="1489"/>
                  </a:lnTo>
                  <a:lnTo>
                    <a:pt x="1711" y="1453"/>
                  </a:lnTo>
                  <a:lnTo>
                    <a:pt x="1856" y="1693"/>
                  </a:lnTo>
                  <a:lnTo>
                    <a:pt x="1880" y="1844"/>
                  </a:lnTo>
                  <a:lnTo>
                    <a:pt x="1856" y="1994"/>
                  </a:lnTo>
                  <a:lnTo>
                    <a:pt x="1771" y="1922"/>
                  </a:lnTo>
                  <a:lnTo>
                    <a:pt x="1616" y="1795"/>
                  </a:lnTo>
                  <a:lnTo>
                    <a:pt x="1531" y="1753"/>
                  </a:lnTo>
                  <a:lnTo>
                    <a:pt x="1483" y="1633"/>
                  </a:lnTo>
                  <a:lnTo>
                    <a:pt x="1411" y="1477"/>
                  </a:lnTo>
                  <a:lnTo>
                    <a:pt x="1358" y="1381"/>
                  </a:lnTo>
                  <a:lnTo>
                    <a:pt x="1219" y="1291"/>
                  </a:lnTo>
                  <a:lnTo>
                    <a:pt x="1147" y="1279"/>
                  </a:lnTo>
                  <a:lnTo>
                    <a:pt x="127" y="2006"/>
                  </a:lnTo>
                  <a:lnTo>
                    <a:pt x="0" y="2024"/>
                  </a:lnTo>
                  <a:lnTo>
                    <a:pt x="865" y="1429"/>
                  </a:lnTo>
                  <a:close/>
                </a:path>
              </a:pathLst>
            </a:custGeom>
            <a:gradFill rotWithShape="0">
              <a:gsLst>
                <a:gs pos="0">
                  <a:schemeClr val="bg2"/>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2071" name="Freeform 18">
              <a:extLst>
                <a:ext uri="{FF2B5EF4-FFF2-40B4-BE49-F238E27FC236}">
                  <a16:creationId xmlns:a16="http://schemas.microsoft.com/office/drawing/2014/main" id="{4A25CBE3-C646-4A4F-A786-523572B3FA87}"/>
                </a:ext>
              </a:extLst>
            </p:cNvPr>
            <p:cNvSpPr>
              <a:spLocks/>
            </p:cNvSpPr>
            <p:nvPr/>
          </p:nvSpPr>
          <p:spPr bwMode="hidden">
            <a:xfrm>
              <a:off x="1344" y="293"/>
              <a:ext cx="2144" cy="1787"/>
            </a:xfrm>
            <a:custGeom>
              <a:avLst/>
              <a:gdLst>
                <a:gd name="T0" fmla="*/ 318 w 2144"/>
                <a:gd name="T1" fmla="*/ 1078 h 1787"/>
                <a:gd name="T2" fmla="*/ 217 w 2144"/>
                <a:gd name="T3" fmla="*/ 928 h 1787"/>
                <a:gd name="T4" fmla="*/ 102 w 2144"/>
                <a:gd name="T5" fmla="*/ 808 h 1787"/>
                <a:gd name="T6" fmla="*/ 36 w 2144"/>
                <a:gd name="T7" fmla="*/ 742 h 1787"/>
                <a:gd name="T8" fmla="*/ 0 w 2144"/>
                <a:gd name="T9" fmla="*/ 700 h 1787"/>
                <a:gd name="T10" fmla="*/ 270 w 2144"/>
                <a:gd name="T11" fmla="*/ 958 h 1787"/>
                <a:gd name="T12" fmla="*/ 294 w 2144"/>
                <a:gd name="T13" fmla="*/ 1006 h 1787"/>
                <a:gd name="T14" fmla="*/ 367 w 2144"/>
                <a:gd name="T15" fmla="*/ 670 h 1787"/>
                <a:gd name="T16" fmla="*/ 379 w 2144"/>
                <a:gd name="T17" fmla="*/ 411 h 1787"/>
                <a:gd name="T18" fmla="*/ 347 w 2144"/>
                <a:gd name="T19" fmla="*/ 118 h 1787"/>
                <a:gd name="T20" fmla="*/ 393 w 2144"/>
                <a:gd name="T21" fmla="*/ 0 h 1787"/>
                <a:gd name="T22" fmla="*/ 397 w 2144"/>
                <a:gd name="T23" fmla="*/ 357 h 1787"/>
                <a:gd name="T24" fmla="*/ 421 w 2144"/>
                <a:gd name="T25" fmla="*/ 609 h 1787"/>
                <a:gd name="T26" fmla="*/ 385 w 2144"/>
                <a:gd name="T27" fmla="*/ 826 h 1787"/>
                <a:gd name="T28" fmla="*/ 385 w 2144"/>
                <a:gd name="T29" fmla="*/ 1036 h 1787"/>
                <a:gd name="T30" fmla="*/ 877 w 2144"/>
                <a:gd name="T31" fmla="*/ 784 h 1787"/>
                <a:gd name="T32" fmla="*/ 1309 w 2144"/>
                <a:gd name="T33" fmla="*/ 555 h 1787"/>
                <a:gd name="T34" fmla="*/ 1802 w 2144"/>
                <a:gd name="T35" fmla="*/ 249 h 1787"/>
                <a:gd name="T36" fmla="*/ 2096 w 2144"/>
                <a:gd name="T37" fmla="*/ 69 h 1787"/>
                <a:gd name="T38" fmla="*/ 1814 w 2144"/>
                <a:gd name="T39" fmla="*/ 279 h 1787"/>
                <a:gd name="T40" fmla="*/ 1453 w 2144"/>
                <a:gd name="T41" fmla="*/ 501 h 1787"/>
                <a:gd name="T42" fmla="*/ 1123 w 2144"/>
                <a:gd name="T43" fmla="*/ 700 h 1787"/>
                <a:gd name="T44" fmla="*/ 739 w 2144"/>
                <a:gd name="T45" fmla="*/ 898 h 1787"/>
                <a:gd name="T46" fmla="*/ 463 w 2144"/>
                <a:gd name="T47" fmla="*/ 1084 h 1787"/>
                <a:gd name="T48" fmla="*/ 817 w 2144"/>
                <a:gd name="T49" fmla="*/ 1193 h 1787"/>
                <a:gd name="T50" fmla="*/ 1285 w 2144"/>
                <a:gd name="T51" fmla="*/ 1187 h 1787"/>
                <a:gd name="T52" fmla="*/ 1916 w 2144"/>
                <a:gd name="T53" fmla="*/ 1396 h 1787"/>
                <a:gd name="T54" fmla="*/ 2144 w 2144"/>
                <a:gd name="T55" fmla="*/ 1420 h 1787"/>
                <a:gd name="T56" fmla="*/ 1814 w 2144"/>
                <a:gd name="T57" fmla="*/ 1408 h 1787"/>
                <a:gd name="T58" fmla="*/ 1435 w 2144"/>
                <a:gd name="T59" fmla="*/ 1288 h 1787"/>
                <a:gd name="T60" fmla="*/ 1219 w 2144"/>
                <a:gd name="T61" fmla="*/ 1229 h 1787"/>
                <a:gd name="T62" fmla="*/ 799 w 2144"/>
                <a:gd name="T63" fmla="*/ 1223 h 1787"/>
                <a:gd name="T64" fmla="*/ 505 w 2144"/>
                <a:gd name="T65" fmla="*/ 1145 h 1787"/>
                <a:gd name="T66" fmla="*/ 733 w 2144"/>
                <a:gd name="T67" fmla="*/ 1378 h 1787"/>
                <a:gd name="T68" fmla="*/ 877 w 2144"/>
                <a:gd name="T69" fmla="*/ 1619 h 1787"/>
                <a:gd name="T70" fmla="*/ 1009 w 2144"/>
                <a:gd name="T71" fmla="*/ 1787 h 1787"/>
                <a:gd name="T72" fmla="*/ 817 w 2144"/>
                <a:gd name="T73" fmla="*/ 1607 h 1787"/>
                <a:gd name="T74" fmla="*/ 673 w 2144"/>
                <a:gd name="T75" fmla="*/ 1372 h 1787"/>
                <a:gd name="T76" fmla="*/ 415 w 2144"/>
                <a:gd name="T77" fmla="*/ 1109 h 1787"/>
                <a:gd name="T78" fmla="*/ 318 w 2144"/>
                <a:gd name="T79" fmla="*/ 1078 h 1787"/>
                <a:gd name="T80" fmla="*/ 318 w 2144"/>
                <a:gd name="T81" fmla="*/ 1078 h 1787"/>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2144" h="1787">
                  <a:moveTo>
                    <a:pt x="318" y="1078"/>
                  </a:moveTo>
                  <a:lnTo>
                    <a:pt x="217" y="928"/>
                  </a:lnTo>
                  <a:lnTo>
                    <a:pt x="102" y="808"/>
                  </a:lnTo>
                  <a:lnTo>
                    <a:pt x="36" y="742"/>
                  </a:lnTo>
                  <a:lnTo>
                    <a:pt x="0" y="700"/>
                  </a:lnTo>
                  <a:lnTo>
                    <a:pt x="270" y="958"/>
                  </a:lnTo>
                  <a:lnTo>
                    <a:pt x="294" y="1006"/>
                  </a:lnTo>
                  <a:lnTo>
                    <a:pt x="367" y="670"/>
                  </a:lnTo>
                  <a:lnTo>
                    <a:pt x="379" y="411"/>
                  </a:lnTo>
                  <a:lnTo>
                    <a:pt x="347" y="118"/>
                  </a:lnTo>
                  <a:lnTo>
                    <a:pt x="393" y="0"/>
                  </a:lnTo>
                  <a:lnTo>
                    <a:pt x="397" y="357"/>
                  </a:lnTo>
                  <a:lnTo>
                    <a:pt x="421" y="609"/>
                  </a:lnTo>
                  <a:lnTo>
                    <a:pt x="385" y="826"/>
                  </a:lnTo>
                  <a:lnTo>
                    <a:pt x="385" y="1036"/>
                  </a:lnTo>
                  <a:lnTo>
                    <a:pt x="877" y="784"/>
                  </a:lnTo>
                  <a:lnTo>
                    <a:pt x="1309" y="555"/>
                  </a:lnTo>
                  <a:lnTo>
                    <a:pt x="1802" y="249"/>
                  </a:lnTo>
                  <a:lnTo>
                    <a:pt x="2096" y="69"/>
                  </a:lnTo>
                  <a:lnTo>
                    <a:pt x="1814" y="279"/>
                  </a:lnTo>
                  <a:lnTo>
                    <a:pt x="1453" y="501"/>
                  </a:lnTo>
                  <a:lnTo>
                    <a:pt x="1123" y="700"/>
                  </a:lnTo>
                  <a:lnTo>
                    <a:pt x="739" y="898"/>
                  </a:lnTo>
                  <a:lnTo>
                    <a:pt x="463" y="1084"/>
                  </a:lnTo>
                  <a:lnTo>
                    <a:pt x="817" y="1193"/>
                  </a:lnTo>
                  <a:lnTo>
                    <a:pt x="1285" y="1187"/>
                  </a:lnTo>
                  <a:lnTo>
                    <a:pt x="1916" y="1396"/>
                  </a:lnTo>
                  <a:lnTo>
                    <a:pt x="2144" y="1420"/>
                  </a:lnTo>
                  <a:lnTo>
                    <a:pt x="1814" y="1408"/>
                  </a:lnTo>
                  <a:lnTo>
                    <a:pt x="1435" y="1288"/>
                  </a:lnTo>
                  <a:lnTo>
                    <a:pt x="1219" y="1229"/>
                  </a:lnTo>
                  <a:lnTo>
                    <a:pt x="799" y="1223"/>
                  </a:lnTo>
                  <a:lnTo>
                    <a:pt x="505" y="1145"/>
                  </a:lnTo>
                  <a:lnTo>
                    <a:pt x="733" y="1378"/>
                  </a:lnTo>
                  <a:lnTo>
                    <a:pt x="877" y="1619"/>
                  </a:lnTo>
                  <a:lnTo>
                    <a:pt x="1009" y="1787"/>
                  </a:lnTo>
                  <a:lnTo>
                    <a:pt x="817" y="1607"/>
                  </a:lnTo>
                  <a:lnTo>
                    <a:pt x="673" y="1372"/>
                  </a:lnTo>
                  <a:lnTo>
                    <a:pt x="415" y="1109"/>
                  </a:lnTo>
                  <a:lnTo>
                    <a:pt x="318" y="1078"/>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34835" name="Freeform 19">
              <a:extLst>
                <a:ext uri="{FF2B5EF4-FFF2-40B4-BE49-F238E27FC236}">
                  <a16:creationId xmlns:a16="http://schemas.microsoft.com/office/drawing/2014/main" id="{0BFFB97F-7FDF-4779-B512-5121EB7C7700}"/>
                </a:ext>
              </a:extLst>
            </p:cNvPr>
            <p:cNvSpPr>
              <a:spLocks/>
            </p:cNvSpPr>
            <p:nvPr/>
          </p:nvSpPr>
          <p:spPr bwMode="hidden">
            <a:xfrm>
              <a:off x="2932" y="1728"/>
              <a:ext cx="2828" cy="2366"/>
            </a:xfrm>
            <a:custGeom>
              <a:avLst/>
              <a:gdLst>
                <a:gd name="T0" fmla="*/ 1814 w 2828"/>
                <a:gd name="T1" fmla="*/ 606 h 2366"/>
                <a:gd name="T2" fmla="*/ 1615 w 2828"/>
                <a:gd name="T3" fmla="*/ 252 h 2366"/>
                <a:gd name="T4" fmla="*/ 1345 w 2828"/>
                <a:gd name="T5" fmla="*/ 132 h 2366"/>
                <a:gd name="T6" fmla="*/ 1381 w 2828"/>
                <a:gd name="T7" fmla="*/ 492 h 2366"/>
                <a:gd name="T8" fmla="*/ 955 w 2828"/>
                <a:gd name="T9" fmla="*/ 221 h 2366"/>
                <a:gd name="T10" fmla="*/ 877 w 2828"/>
                <a:gd name="T11" fmla="*/ 161 h 2366"/>
                <a:gd name="T12" fmla="*/ 841 w 2828"/>
                <a:gd name="T13" fmla="*/ 167 h 2366"/>
                <a:gd name="T14" fmla="*/ 720 w 2828"/>
                <a:gd name="T15" fmla="*/ 161 h 2366"/>
                <a:gd name="T16" fmla="*/ 613 w 2828"/>
                <a:gd name="T17" fmla="*/ 144 h 2366"/>
                <a:gd name="T18" fmla="*/ 492 w 2828"/>
                <a:gd name="T19" fmla="*/ 161 h 2366"/>
                <a:gd name="T20" fmla="*/ 432 w 2828"/>
                <a:gd name="T21" fmla="*/ 150 h 2366"/>
                <a:gd name="T22" fmla="*/ 342 w 2828"/>
                <a:gd name="T23" fmla="*/ 138 h 2366"/>
                <a:gd name="T24" fmla="*/ 246 w 2828"/>
                <a:gd name="T25" fmla="*/ 126 h 2366"/>
                <a:gd name="T26" fmla="*/ 174 w 2828"/>
                <a:gd name="T27" fmla="*/ 114 h 2366"/>
                <a:gd name="T28" fmla="*/ 216 w 2828"/>
                <a:gd name="T29" fmla="*/ 240 h 2366"/>
                <a:gd name="T30" fmla="*/ 607 w 2828"/>
                <a:gd name="T31" fmla="*/ 588 h 2366"/>
                <a:gd name="T32" fmla="*/ 1177 w 2828"/>
                <a:gd name="T33" fmla="*/ 817 h 2366"/>
                <a:gd name="T34" fmla="*/ 972 w 2828"/>
                <a:gd name="T35" fmla="*/ 871 h 2366"/>
                <a:gd name="T36" fmla="*/ 492 w 2828"/>
                <a:gd name="T37" fmla="*/ 1111 h 2366"/>
                <a:gd name="T38" fmla="*/ 276 w 2828"/>
                <a:gd name="T39" fmla="*/ 1441 h 2366"/>
                <a:gd name="T40" fmla="*/ 42 w 2828"/>
                <a:gd name="T41" fmla="*/ 1441 h 2366"/>
                <a:gd name="T42" fmla="*/ 367 w 2828"/>
                <a:gd name="T43" fmla="*/ 1585 h 2366"/>
                <a:gd name="T44" fmla="*/ 949 w 2828"/>
                <a:gd name="T45" fmla="*/ 1712 h 2366"/>
                <a:gd name="T46" fmla="*/ 1519 w 2828"/>
                <a:gd name="T47" fmla="*/ 1537 h 2366"/>
                <a:gd name="T48" fmla="*/ 1735 w 2828"/>
                <a:gd name="T49" fmla="*/ 1513 h 2366"/>
                <a:gd name="T50" fmla="*/ 1723 w 2828"/>
                <a:gd name="T51" fmla="*/ 1802 h 2366"/>
                <a:gd name="T52" fmla="*/ 2042 w 2828"/>
                <a:gd name="T53" fmla="*/ 2229 h 2366"/>
                <a:gd name="T54" fmla="*/ 2191 w 2828"/>
                <a:gd name="T55" fmla="*/ 2133 h 2366"/>
                <a:gd name="T56" fmla="*/ 2270 w 2828"/>
                <a:gd name="T57" fmla="*/ 1970 h 2366"/>
                <a:gd name="T58" fmla="*/ 2233 w 2828"/>
                <a:gd name="T59" fmla="*/ 1573 h 2366"/>
                <a:gd name="T60" fmla="*/ 2294 w 2828"/>
                <a:gd name="T61" fmla="*/ 1483 h 2366"/>
                <a:gd name="T62" fmla="*/ 2588 w 2828"/>
                <a:gd name="T63" fmla="*/ 1688 h 2366"/>
                <a:gd name="T64" fmla="*/ 2695 w 2828"/>
                <a:gd name="T65" fmla="*/ 1682 h 2366"/>
                <a:gd name="T66" fmla="*/ 2588 w 2828"/>
                <a:gd name="T67" fmla="*/ 1543 h 2366"/>
                <a:gd name="T68" fmla="*/ 2510 w 2828"/>
                <a:gd name="T69" fmla="*/ 1357 h 2366"/>
                <a:gd name="T70" fmla="*/ 2354 w 2828"/>
                <a:gd name="T71" fmla="*/ 1184 h 2366"/>
                <a:gd name="T72" fmla="*/ 2102 w 2828"/>
                <a:gd name="T73" fmla="*/ 931 h 2366"/>
                <a:gd name="T74" fmla="*/ 2137 w 2828"/>
                <a:gd name="T75" fmla="*/ 907 h 2366"/>
                <a:gd name="T76" fmla="*/ 2215 w 2828"/>
                <a:gd name="T77" fmla="*/ 871 h 2366"/>
                <a:gd name="T78" fmla="*/ 2324 w 2828"/>
                <a:gd name="T79" fmla="*/ 817 h 2366"/>
                <a:gd name="T80" fmla="*/ 2372 w 2828"/>
                <a:gd name="T81" fmla="*/ 787 h 2366"/>
                <a:gd name="T82" fmla="*/ 2078 w 2828"/>
                <a:gd name="T83" fmla="*/ 865 h 23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828" h="2366">
                  <a:moveTo>
                    <a:pt x="2006" y="835"/>
                  </a:moveTo>
                  <a:lnTo>
                    <a:pt x="1873" y="715"/>
                  </a:lnTo>
                  <a:lnTo>
                    <a:pt x="1814" y="606"/>
                  </a:lnTo>
                  <a:lnTo>
                    <a:pt x="1747" y="438"/>
                  </a:lnTo>
                  <a:lnTo>
                    <a:pt x="1699" y="312"/>
                  </a:lnTo>
                  <a:lnTo>
                    <a:pt x="1615" y="252"/>
                  </a:lnTo>
                  <a:lnTo>
                    <a:pt x="1453" y="84"/>
                  </a:lnTo>
                  <a:lnTo>
                    <a:pt x="1375" y="0"/>
                  </a:lnTo>
                  <a:lnTo>
                    <a:pt x="1345" y="132"/>
                  </a:lnTo>
                  <a:lnTo>
                    <a:pt x="1369" y="294"/>
                  </a:lnTo>
                  <a:lnTo>
                    <a:pt x="1513" y="558"/>
                  </a:lnTo>
                  <a:lnTo>
                    <a:pt x="1381" y="492"/>
                  </a:lnTo>
                  <a:lnTo>
                    <a:pt x="1201" y="360"/>
                  </a:lnTo>
                  <a:lnTo>
                    <a:pt x="961" y="227"/>
                  </a:lnTo>
                  <a:lnTo>
                    <a:pt x="955" y="221"/>
                  </a:lnTo>
                  <a:lnTo>
                    <a:pt x="949" y="215"/>
                  </a:lnTo>
                  <a:lnTo>
                    <a:pt x="913" y="185"/>
                  </a:lnTo>
                  <a:lnTo>
                    <a:pt x="877" y="161"/>
                  </a:lnTo>
                  <a:lnTo>
                    <a:pt x="859" y="156"/>
                  </a:lnTo>
                  <a:lnTo>
                    <a:pt x="853" y="161"/>
                  </a:lnTo>
                  <a:lnTo>
                    <a:pt x="841" y="167"/>
                  </a:lnTo>
                  <a:lnTo>
                    <a:pt x="810" y="173"/>
                  </a:lnTo>
                  <a:lnTo>
                    <a:pt x="768" y="167"/>
                  </a:lnTo>
                  <a:lnTo>
                    <a:pt x="720" y="161"/>
                  </a:lnTo>
                  <a:lnTo>
                    <a:pt x="678" y="156"/>
                  </a:lnTo>
                  <a:lnTo>
                    <a:pt x="637" y="150"/>
                  </a:lnTo>
                  <a:lnTo>
                    <a:pt x="613" y="144"/>
                  </a:lnTo>
                  <a:lnTo>
                    <a:pt x="601" y="144"/>
                  </a:lnTo>
                  <a:lnTo>
                    <a:pt x="498" y="161"/>
                  </a:lnTo>
                  <a:lnTo>
                    <a:pt x="492" y="161"/>
                  </a:lnTo>
                  <a:lnTo>
                    <a:pt x="480" y="156"/>
                  </a:lnTo>
                  <a:lnTo>
                    <a:pt x="456" y="156"/>
                  </a:lnTo>
                  <a:lnTo>
                    <a:pt x="432" y="150"/>
                  </a:lnTo>
                  <a:lnTo>
                    <a:pt x="379" y="144"/>
                  </a:lnTo>
                  <a:lnTo>
                    <a:pt x="361" y="138"/>
                  </a:lnTo>
                  <a:lnTo>
                    <a:pt x="342" y="138"/>
                  </a:lnTo>
                  <a:lnTo>
                    <a:pt x="324" y="138"/>
                  </a:lnTo>
                  <a:lnTo>
                    <a:pt x="300" y="132"/>
                  </a:lnTo>
                  <a:lnTo>
                    <a:pt x="246" y="126"/>
                  </a:lnTo>
                  <a:lnTo>
                    <a:pt x="216" y="120"/>
                  </a:lnTo>
                  <a:lnTo>
                    <a:pt x="192" y="120"/>
                  </a:lnTo>
                  <a:lnTo>
                    <a:pt x="174" y="114"/>
                  </a:lnTo>
                  <a:lnTo>
                    <a:pt x="168" y="114"/>
                  </a:lnTo>
                  <a:lnTo>
                    <a:pt x="6" y="120"/>
                  </a:lnTo>
                  <a:lnTo>
                    <a:pt x="216" y="240"/>
                  </a:lnTo>
                  <a:lnTo>
                    <a:pt x="306" y="294"/>
                  </a:lnTo>
                  <a:lnTo>
                    <a:pt x="480" y="462"/>
                  </a:lnTo>
                  <a:lnTo>
                    <a:pt x="607" y="588"/>
                  </a:lnTo>
                  <a:lnTo>
                    <a:pt x="655" y="672"/>
                  </a:lnTo>
                  <a:lnTo>
                    <a:pt x="949" y="769"/>
                  </a:lnTo>
                  <a:lnTo>
                    <a:pt x="1177" y="817"/>
                  </a:lnTo>
                  <a:lnTo>
                    <a:pt x="1249" y="871"/>
                  </a:lnTo>
                  <a:lnTo>
                    <a:pt x="1117" y="853"/>
                  </a:lnTo>
                  <a:lnTo>
                    <a:pt x="972" y="871"/>
                  </a:lnTo>
                  <a:lnTo>
                    <a:pt x="756" y="919"/>
                  </a:lnTo>
                  <a:lnTo>
                    <a:pt x="619" y="961"/>
                  </a:lnTo>
                  <a:lnTo>
                    <a:pt x="492" y="1111"/>
                  </a:lnTo>
                  <a:lnTo>
                    <a:pt x="420" y="1214"/>
                  </a:lnTo>
                  <a:lnTo>
                    <a:pt x="348" y="1345"/>
                  </a:lnTo>
                  <a:lnTo>
                    <a:pt x="276" y="1441"/>
                  </a:lnTo>
                  <a:lnTo>
                    <a:pt x="192" y="1471"/>
                  </a:lnTo>
                  <a:lnTo>
                    <a:pt x="66" y="1465"/>
                  </a:lnTo>
                  <a:lnTo>
                    <a:pt x="42" y="1441"/>
                  </a:lnTo>
                  <a:lnTo>
                    <a:pt x="0" y="1471"/>
                  </a:lnTo>
                  <a:lnTo>
                    <a:pt x="126" y="1519"/>
                  </a:lnTo>
                  <a:lnTo>
                    <a:pt x="367" y="1585"/>
                  </a:lnTo>
                  <a:lnTo>
                    <a:pt x="570" y="1591"/>
                  </a:lnTo>
                  <a:lnTo>
                    <a:pt x="690" y="1664"/>
                  </a:lnTo>
                  <a:lnTo>
                    <a:pt x="949" y="1712"/>
                  </a:lnTo>
                  <a:lnTo>
                    <a:pt x="1260" y="1694"/>
                  </a:lnTo>
                  <a:lnTo>
                    <a:pt x="1411" y="1603"/>
                  </a:lnTo>
                  <a:lnTo>
                    <a:pt x="1519" y="1537"/>
                  </a:lnTo>
                  <a:lnTo>
                    <a:pt x="1645" y="1399"/>
                  </a:lnTo>
                  <a:lnTo>
                    <a:pt x="1699" y="1387"/>
                  </a:lnTo>
                  <a:lnTo>
                    <a:pt x="1735" y="1513"/>
                  </a:lnTo>
                  <a:lnTo>
                    <a:pt x="1729" y="1567"/>
                  </a:lnTo>
                  <a:lnTo>
                    <a:pt x="1723" y="1670"/>
                  </a:lnTo>
                  <a:lnTo>
                    <a:pt x="1723" y="1802"/>
                  </a:lnTo>
                  <a:lnTo>
                    <a:pt x="1831" y="1964"/>
                  </a:lnTo>
                  <a:lnTo>
                    <a:pt x="1957" y="2090"/>
                  </a:lnTo>
                  <a:lnTo>
                    <a:pt x="2042" y="2229"/>
                  </a:lnTo>
                  <a:lnTo>
                    <a:pt x="2155" y="2366"/>
                  </a:lnTo>
                  <a:lnTo>
                    <a:pt x="2161" y="2295"/>
                  </a:lnTo>
                  <a:lnTo>
                    <a:pt x="2191" y="2133"/>
                  </a:lnTo>
                  <a:lnTo>
                    <a:pt x="2215" y="2048"/>
                  </a:lnTo>
                  <a:lnTo>
                    <a:pt x="2258" y="2042"/>
                  </a:lnTo>
                  <a:lnTo>
                    <a:pt x="2270" y="1970"/>
                  </a:lnTo>
                  <a:lnTo>
                    <a:pt x="2342" y="1868"/>
                  </a:lnTo>
                  <a:lnTo>
                    <a:pt x="2324" y="1748"/>
                  </a:lnTo>
                  <a:lnTo>
                    <a:pt x="2233" y="1573"/>
                  </a:lnTo>
                  <a:lnTo>
                    <a:pt x="2209" y="1453"/>
                  </a:lnTo>
                  <a:lnTo>
                    <a:pt x="2209" y="1345"/>
                  </a:lnTo>
                  <a:lnTo>
                    <a:pt x="2294" y="1483"/>
                  </a:lnTo>
                  <a:lnTo>
                    <a:pt x="2461" y="1651"/>
                  </a:lnTo>
                  <a:lnTo>
                    <a:pt x="2504" y="1651"/>
                  </a:lnTo>
                  <a:lnTo>
                    <a:pt x="2588" y="1688"/>
                  </a:lnTo>
                  <a:lnTo>
                    <a:pt x="2678" y="1718"/>
                  </a:lnTo>
                  <a:lnTo>
                    <a:pt x="2720" y="1712"/>
                  </a:lnTo>
                  <a:lnTo>
                    <a:pt x="2695" y="1682"/>
                  </a:lnTo>
                  <a:lnTo>
                    <a:pt x="2678" y="1627"/>
                  </a:lnTo>
                  <a:lnTo>
                    <a:pt x="2630" y="1597"/>
                  </a:lnTo>
                  <a:lnTo>
                    <a:pt x="2588" y="1543"/>
                  </a:lnTo>
                  <a:lnTo>
                    <a:pt x="2618" y="1483"/>
                  </a:lnTo>
                  <a:lnTo>
                    <a:pt x="2576" y="1399"/>
                  </a:lnTo>
                  <a:lnTo>
                    <a:pt x="2510" y="1357"/>
                  </a:lnTo>
                  <a:lnTo>
                    <a:pt x="2576" y="1351"/>
                  </a:lnTo>
                  <a:lnTo>
                    <a:pt x="2552" y="1315"/>
                  </a:lnTo>
                  <a:lnTo>
                    <a:pt x="2354" y="1184"/>
                  </a:lnTo>
                  <a:lnTo>
                    <a:pt x="2252" y="1123"/>
                  </a:lnTo>
                  <a:lnTo>
                    <a:pt x="2173" y="1009"/>
                  </a:lnTo>
                  <a:lnTo>
                    <a:pt x="2102" y="931"/>
                  </a:lnTo>
                  <a:lnTo>
                    <a:pt x="2108" y="931"/>
                  </a:lnTo>
                  <a:lnTo>
                    <a:pt x="2114" y="925"/>
                  </a:lnTo>
                  <a:lnTo>
                    <a:pt x="2137" y="907"/>
                  </a:lnTo>
                  <a:lnTo>
                    <a:pt x="2167" y="883"/>
                  </a:lnTo>
                  <a:lnTo>
                    <a:pt x="2197" y="877"/>
                  </a:lnTo>
                  <a:lnTo>
                    <a:pt x="2215" y="871"/>
                  </a:lnTo>
                  <a:lnTo>
                    <a:pt x="2240" y="859"/>
                  </a:lnTo>
                  <a:lnTo>
                    <a:pt x="2300" y="829"/>
                  </a:lnTo>
                  <a:lnTo>
                    <a:pt x="2324" y="817"/>
                  </a:lnTo>
                  <a:lnTo>
                    <a:pt x="2348" y="799"/>
                  </a:lnTo>
                  <a:lnTo>
                    <a:pt x="2366" y="793"/>
                  </a:lnTo>
                  <a:lnTo>
                    <a:pt x="2372" y="787"/>
                  </a:lnTo>
                  <a:lnTo>
                    <a:pt x="2828" y="588"/>
                  </a:lnTo>
                  <a:lnTo>
                    <a:pt x="2828" y="528"/>
                  </a:lnTo>
                  <a:lnTo>
                    <a:pt x="2078" y="865"/>
                  </a:lnTo>
                  <a:lnTo>
                    <a:pt x="2006" y="835"/>
                  </a:lnTo>
                  <a:lnTo>
                    <a:pt x="2006" y="835"/>
                  </a:lnTo>
                  <a:close/>
                </a:path>
              </a:pathLst>
            </a:custGeom>
            <a:gradFill rotWithShape="0">
              <a:gsLst>
                <a:gs pos="0">
                  <a:schemeClr val="bg2"/>
                </a:gs>
                <a:gs pos="50000">
                  <a:schemeClr val="bg1"/>
                </a:gs>
                <a:gs pos="100000">
                  <a:schemeClr val="bg2"/>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ru-RU">
                <a:latin typeface="Arial" charset="0"/>
              </a:endParaRPr>
            </a:p>
          </p:txBody>
        </p:sp>
        <p:sp>
          <p:nvSpPr>
            <p:cNvPr id="2073" name="Freeform 20">
              <a:extLst>
                <a:ext uri="{FF2B5EF4-FFF2-40B4-BE49-F238E27FC236}">
                  <a16:creationId xmlns:a16="http://schemas.microsoft.com/office/drawing/2014/main" id="{D1D01CEF-9896-4640-8354-AACB5846678A}"/>
                </a:ext>
              </a:extLst>
            </p:cNvPr>
            <p:cNvSpPr>
              <a:spLocks/>
            </p:cNvSpPr>
            <p:nvPr/>
          </p:nvSpPr>
          <p:spPr bwMode="hidden">
            <a:xfrm>
              <a:off x="3160" y="1860"/>
              <a:ext cx="2162" cy="1934"/>
            </a:xfrm>
            <a:custGeom>
              <a:avLst/>
              <a:gdLst>
                <a:gd name="T0" fmla="*/ 1850 w 2153"/>
                <a:gd name="T1" fmla="*/ 853 h 1930"/>
                <a:gd name="T2" fmla="*/ 1945 w 2153"/>
                <a:gd name="T3" fmla="*/ 1021 h 1930"/>
                <a:gd name="T4" fmla="*/ 2060 w 2153"/>
                <a:gd name="T5" fmla="*/ 1170 h 1930"/>
                <a:gd name="T6" fmla="*/ 2126 w 2153"/>
                <a:gd name="T7" fmla="*/ 1249 h 1930"/>
                <a:gd name="T8" fmla="*/ 2162 w 2153"/>
                <a:gd name="T9" fmla="*/ 1297 h 1930"/>
                <a:gd name="T10" fmla="*/ 1897 w 2153"/>
                <a:gd name="T11" fmla="*/ 979 h 1930"/>
                <a:gd name="T12" fmla="*/ 1868 w 2153"/>
                <a:gd name="T13" fmla="*/ 931 h 1930"/>
                <a:gd name="T14" fmla="*/ 1789 w 2153"/>
                <a:gd name="T15" fmla="*/ 1243 h 1930"/>
                <a:gd name="T16" fmla="*/ 1777 w 2153"/>
                <a:gd name="T17" fmla="*/ 1489 h 1930"/>
                <a:gd name="T18" fmla="*/ 1826 w 2153"/>
                <a:gd name="T19" fmla="*/ 1910 h 1930"/>
                <a:gd name="T20" fmla="*/ 1795 w 2153"/>
                <a:gd name="T21" fmla="*/ 1934 h 1930"/>
                <a:gd name="T22" fmla="*/ 1753 w 2153"/>
                <a:gd name="T23" fmla="*/ 1537 h 1930"/>
                <a:gd name="T24" fmla="*/ 1735 w 2153"/>
                <a:gd name="T25" fmla="*/ 1291 h 1930"/>
                <a:gd name="T26" fmla="*/ 1771 w 2153"/>
                <a:gd name="T27" fmla="*/ 1087 h 1930"/>
                <a:gd name="T28" fmla="*/ 1777 w 2153"/>
                <a:gd name="T29" fmla="*/ 877 h 1930"/>
                <a:gd name="T30" fmla="*/ 1273 w 2153"/>
                <a:gd name="T31" fmla="*/ 1009 h 1930"/>
                <a:gd name="T32" fmla="*/ 828 w 2153"/>
                <a:gd name="T33" fmla="*/ 1134 h 1930"/>
                <a:gd name="T34" fmla="*/ 324 w 2153"/>
                <a:gd name="T35" fmla="*/ 1315 h 1930"/>
                <a:gd name="T36" fmla="*/ 18 w 2153"/>
                <a:gd name="T37" fmla="*/ 1423 h 1930"/>
                <a:gd name="T38" fmla="*/ 312 w 2153"/>
                <a:gd name="T39" fmla="*/ 1285 h 1930"/>
                <a:gd name="T40" fmla="*/ 685 w 2153"/>
                <a:gd name="T41" fmla="*/ 1146 h 1930"/>
                <a:gd name="T42" fmla="*/ 1026 w 2153"/>
                <a:gd name="T43" fmla="*/ 1039 h 1930"/>
                <a:gd name="T44" fmla="*/ 1417 w 2153"/>
                <a:gd name="T45" fmla="*/ 931 h 1930"/>
                <a:gd name="T46" fmla="*/ 1699 w 2153"/>
                <a:gd name="T47" fmla="*/ 817 h 1930"/>
                <a:gd name="T48" fmla="*/ 1339 w 2153"/>
                <a:gd name="T49" fmla="*/ 624 h 1930"/>
                <a:gd name="T50" fmla="*/ 865 w 2153"/>
                <a:gd name="T51" fmla="*/ 516 h 1930"/>
                <a:gd name="T52" fmla="*/ 228 w 2153"/>
                <a:gd name="T53" fmla="*/ 161 h 1930"/>
                <a:gd name="T54" fmla="*/ 0 w 2153"/>
                <a:gd name="T55" fmla="*/ 83 h 1930"/>
                <a:gd name="T56" fmla="*/ 330 w 2153"/>
                <a:gd name="T57" fmla="*/ 179 h 1930"/>
                <a:gd name="T58" fmla="*/ 715 w 2153"/>
                <a:gd name="T59" fmla="*/ 384 h 1930"/>
                <a:gd name="T60" fmla="*/ 937 w 2153"/>
                <a:gd name="T61" fmla="*/ 492 h 1930"/>
                <a:gd name="T62" fmla="*/ 1357 w 2153"/>
                <a:gd name="T63" fmla="*/ 594 h 1930"/>
                <a:gd name="T64" fmla="*/ 1657 w 2153"/>
                <a:gd name="T65" fmla="*/ 745 h 1930"/>
                <a:gd name="T66" fmla="*/ 1429 w 2153"/>
                <a:gd name="T67" fmla="*/ 462 h 1930"/>
                <a:gd name="T68" fmla="*/ 1291 w 2153"/>
                <a:gd name="T69" fmla="*/ 191 h 1930"/>
                <a:gd name="T70" fmla="*/ 1159 w 2153"/>
                <a:gd name="T71" fmla="*/ 0 h 1930"/>
                <a:gd name="T72" fmla="*/ 1345 w 2153"/>
                <a:gd name="T73" fmla="*/ 215 h 1930"/>
                <a:gd name="T74" fmla="*/ 1495 w 2153"/>
                <a:gd name="T75" fmla="*/ 486 h 1930"/>
                <a:gd name="T76" fmla="*/ 1753 w 2153"/>
                <a:gd name="T77" fmla="*/ 805 h 1930"/>
                <a:gd name="T78" fmla="*/ 1850 w 2153"/>
                <a:gd name="T79" fmla="*/ 853 h 1930"/>
                <a:gd name="T80" fmla="*/ 1850 w 2153"/>
                <a:gd name="T81" fmla="*/ 853 h 1930"/>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2153" h="1930">
                  <a:moveTo>
                    <a:pt x="1842" y="851"/>
                  </a:moveTo>
                  <a:lnTo>
                    <a:pt x="1937" y="1019"/>
                  </a:lnTo>
                  <a:lnTo>
                    <a:pt x="2051" y="1168"/>
                  </a:lnTo>
                  <a:lnTo>
                    <a:pt x="2117" y="1246"/>
                  </a:lnTo>
                  <a:lnTo>
                    <a:pt x="2153" y="1294"/>
                  </a:lnTo>
                  <a:lnTo>
                    <a:pt x="1889" y="977"/>
                  </a:lnTo>
                  <a:lnTo>
                    <a:pt x="1860" y="929"/>
                  </a:lnTo>
                  <a:lnTo>
                    <a:pt x="1782" y="1240"/>
                  </a:lnTo>
                  <a:lnTo>
                    <a:pt x="1770" y="1486"/>
                  </a:lnTo>
                  <a:lnTo>
                    <a:pt x="1818" y="1906"/>
                  </a:lnTo>
                  <a:lnTo>
                    <a:pt x="1788" y="1930"/>
                  </a:lnTo>
                  <a:lnTo>
                    <a:pt x="1746" y="1534"/>
                  </a:lnTo>
                  <a:lnTo>
                    <a:pt x="1728" y="1288"/>
                  </a:lnTo>
                  <a:lnTo>
                    <a:pt x="1764" y="1085"/>
                  </a:lnTo>
                  <a:lnTo>
                    <a:pt x="1770" y="875"/>
                  </a:lnTo>
                  <a:lnTo>
                    <a:pt x="1268" y="1007"/>
                  </a:lnTo>
                  <a:lnTo>
                    <a:pt x="825" y="1132"/>
                  </a:lnTo>
                  <a:lnTo>
                    <a:pt x="323" y="1312"/>
                  </a:lnTo>
                  <a:lnTo>
                    <a:pt x="18" y="1420"/>
                  </a:lnTo>
                  <a:lnTo>
                    <a:pt x="311" y="1282"/>
                  </a:lnTo>
                  <a:lnTo>
                    <a:pt x="682" y="1144"/>
                  </a:lnTo>
                  <a:lnTo>
                    <a:pt x="1022" y="1037"/>
                  </a:lnTo>
                  <a:lnTo>
                    <a:pt x="1411" y="929"/>
                  </a:lnTo>
                  <a:lnTo>
                    <a:pt x="1692" y="815"/>
                  </a:lnTo>
                  <a:lnTo>
                    <a:pt x="1333" y="623"/>
                  </a:lnTo>
                  <a:lnTo>
                    <a:pt x="861" y="515"/>
                  </a:lnTo>
                  <a:lnTo>
                    <a:pt x="227" y="161"/>
                  </a:lnTo>
                  <a:lnTo>
                    <a:pt x="0" y="83"/>
                  </a:lnTo>
                  <a:lnTo>
                    <a:pt x="329" y="179"/>
                  </a:lnTo>
                  <a:lnTo>
                    <a:pt x="712" y="383"/>
                  </a:lnTo>
                  <a:lnTo>
                    <a:pt x="933" y="491"/>
                  </a:lnTo>
                  <a:lnTo>
                    <a:pt x="1351" y="593"/>
                  </a:lnTo>
                  <a:lnTo>
                    <a:pt x="1650" y="743"/>
                  </a:lnTo>
                  <a:lnTo>
                    <a:pt x="1423" y="461"/>
                  </a:lnTo>
                  <a:lnTo>
                    <a:pt x="1286" y="191"/>
                  </a:lnTo>
                  <a:lnTo>
                    <a:pt x="1154" y="0"/>
                  </a:lnTo>
                  <a:lnTo>
                    <a:pt x="1339" y="215"/>
                  </a:lnTo>
                  <a:lnTo>
                    <a:pt x="1489" y="485"/>
                  </a:lnTo>
                  <a:lnTo>
                    <a:pt x="1746" y="803"/>
                  </a:lnTo>
                  <a:lnTo>
                    <a:pt x="1842" y="851"/>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grpSp>
      <p:sp>
        <p:nvSpPr>
          <p:cNvPr id="34837" name="Rectangle 21">
            <a:extLst>
              <a:ext uri="{FF2B5EF4-FFF2-40B4-BE49-F238E27FC236}">
                <a16:creationId xmlns:a16="http://schemas.microsoft.com/office/drawing/2014/main" id="{1E39373C-0D43-42F3-9E20-0877FFD33A23}"/>
              </a:ext>
            </a:extLst>
          </p:cNvPr>
          <p:cNvSpPr>
            <a:spLocks noGrp="1" noChangeArrowheads="1"/>
          </p:cNvSpPr>
          <p:nvPr>
            <p:ph type="title"/>
          </p:nvPr>
        </p:nvSpPr>
        <p:spPr bwMode="auto">
          <a:xfrm>
            <a:off x="457200" y="277813"/>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ru-RU" altLang="ru-RU"/>
              <a:t>Образец заголовка</a:t>
            </a:r>
          </a:p>
        </p:txBody>
      </p:sp>
      <p:sp>
        <p:nvSpPr>
          <p:cNvPr id="34838" name="Rectangle 22">
            <a:extLst>
              <a:ext uri="{FF2B5EF4-FFF2-40B4-BE49-F238E27FC236}">
                <a16:creationId xmlns:a16="http://schemas.microsoft.com/office/drawing/2014/main" id="{C320CE6D-6378-4BB5-827F-EDF32D867765}"/>
              </a:ext>
            </a:extLst>
          </p:cNvPr>
          <p:cNvSpPr>
            <a:spLocks noGrp="1" noChangeArrowheads="1"/>
          </p:cNvSpPr>
          <p:nvPr>
            <p:ph type="body" idx="1"/>
          </p:nvPr>
        </p:nvSpPr>
        <p:spPr bwMode="auto">
          <a:xfrm>
            <a:off x="457200" y="1600200"/>
            <a:ext cx="8229600" cy="453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ru-RU" altLang="ru-RU"/>
              <a:t>Образец текста</a:t>
            </a:r>
          </a:p>
          <a:p>
            <a:pPr lvl="1"/>
            <a:r>
              <a:rPr lang="ru-RU" altLang="ru-RU"/>
              <a:t>Второй уровень</a:t>
            </a:r>
          </a:p>
          <a:p>
            <a:pPr lvl="2"/>
            <a:r>
              <a:rPr lang="ru-RU" altLang="ru-RU"/>
              <a:t>Третий уровень</a:t>
            </a:r>
          </a:p>
          <a:p>
            <a:pPr lvl="3"/>
            <a:r>
              <a:rPr lang="ru-RU" altLang="ru-RU"/>
              <a:t>Четвертый уровень</a:t>
            </a:r>
          </a:p>
          <a:p>
            <a:pPr lvl="4"/>
            <a:r>
              <a:rPr lang="ru-RU" altLang="ru-RU"/>
              <a:t>Пятый уровень</a:t>
            </a:r>
          </a:p>
        </p:txBody>
      </p:sp>
      <p:sp>
        <p:nvSpPr>
          <p:cNvPr id="34839" name="Rectangle 23">
            <a:extLst>
              <a:ext uri="{FF2B5EF4-FFF2-40B4-BE49-F238E27FC236}">
                <a16:creationId xmlns:a16="http://schemas.microsoft.com/office/drawing/2014/main" id="{0CB70191-0A98-448F-824A-ED3975BD4F6A}"/>
              </a:ext>
            </a:extLst>
          </p:cNvPr>
          <p:cNvSpPr>
            <a:spLocks noGrp="1" noChangeArrowheads="1"/>
          </p:cNvSpPr>
          <p:nvPr>
            <p:ph type="dt" sz="half" idx="2"/>
          </p:nvPr>
        </p:nvSpPr>
        <p:spPr bwMode="auto">
          <a:xfrm>
            <a:off x="457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smtClean="0">
                <a:effectLst>
                  <a:outerShdw blurRad="38100" dist="38100" dir="2700000" algn="tl">
                    <a:srgbClr val="000000"/>
                  </a:outerShdw>
                </a:effectLst>
                <a:latin typeface="+mn-lt"/>
              </a:defRPr>
            </a:lvl1pPr>
          </a:lstStyle>
          <a:p>
            <a:pPr>
              <a:defRPr/>
            </a:pPr>
            <a:endParaRPr lang="ru-RU" altLang="ru-RU"/>
          </a:p>
        </p:txBody>
      </p:sp>
      <p:sp>
        <p:nvSpPr>
          <p:cNvPr id="34840" name="Rectangle 24">
            <a:extLst>
              <a:ext uri="{FF2B5EF4-FFF2-40B4-BE49-F238E27FC236}">
                <a16:creationId xmlns:a16="http://schemas.microsoft.com/office/drawing/2014/main" id="{E4FBBFC8-B6EA-43E4-8DCA-8B202A7D2089}"/>
              </a:ext>
            </a:extLst>
          </p:cNvPr>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smtClean="0">
                <a:effectLst>
                  <a:outerShdw blurRad="38100" dist="38100" dir="2700000" algn="tl">
                    <a:srgbClr val="000000"/>
                  </a:outerShdw>
                </a:effectLst>
                <a:latin typeface="+mn-lt"/>
              </a:defRPr>
            </a:lvl1pPr>
          </a:lstStyle>
          <a:p>
            <a:pPr>
              <a:defRPr/>
            </a:pPr>
            <a:endParaRPr lang="ru-RU" altLang="ru-RU"/>
          </a:p>
        </p:txBody>
      </p:sp>
      <p:sp>
        <p:nvSpPr>
          <p:cNvPr id="34841" name="Rectangle 25">
            <a:extLst>
              <a:ext uri="{FF2B5EF4-FFF2-40B4-BE49-F238E27FC236}">
                <a16:creationId xmlns:a16="http://schemas.microsoft.com/office/drawing/2014/main" id="{B619878B-3FAD-47F7-9AAE-62709723771A}"/>
              </a:ext>
            </a:extLst>
          </p:cNvPr>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effectLst>
                  <a:outerShdw blurRad="38100" dist="38100" dir="2700000" algn="tl">
                    <a:srgbClr val="000000"/>
                  </a:outerShdw>
                </a:effectLst>
                <a:latin typeface="Times New Roman" panose="02020603050405020304" pitchFamily="18" charset="0"/>
              </a:defRPr>
            </a:lvl1pPr>
          </a:lstStyle>
          <a:p>
            <a:fld id="{55712CD1-4346-4831-9249-B44DAEC47752}" type="slidenum">
              <a:rPr lang="ru-RU" altLang="ru-RU"/>
              <a:pPr/>
              <a:t>‹#›</a:t>
            </a:fld>
            <a:endParaRPr lang="ru-RU" altLang="ru-RU"/>
          </a:p>
        </p:txBody>
      </p:sp>
    </p:spTree>
  </p:cSld>
  <p:clrMap bg1="dk2" tx1="lt1" bg2="dk1" tx2="lt2" accent1="accent1" accent2="accent2" accent3="accent3" accent4="accent4" accent5="accent5" accent6="accent6" hlink="hlink" folHlink="folHlink"/>
  <p:sldLayoutIdLst>
    <p:sldLayoutId id="2147483696" r:id="rId1"/>
    <p:sldLayoutId id="2147483685" r:id="rId2"/>
    <p:sldLayoutId id="2147483686" r:id="rId3"/>
    <p:sldLayoutId id="2147483687" r:id="rId4"/>
    <p:sldLayoutId id="2147483688" r:id="rId5"/>
    <p:sldLayoutId id="2147483689" r:id="rId6"/>
    <p:sldLayoutId id="2147483690" r:id="rId7"/>
    <p:sldLayoutId id="2147483691" r:id="rId8"/>
    <p:sldLayoutId id="2147483692" r:id="rId9"/>
    <p:sldLayoutId id="2147483693" r:id="rId10"/>
    <p:sldLayoutId id="2147483694" r:id="rId11"/>
  </p:sldLayoutIdLst>
  <p:txStyles>
    <p:titleStyle>
      <a:lvl1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Times New Roman" pitchFamily="18" charset="0"/>
        </a:defRPr>
      </a:lvl2pPr>
      <a:lvl3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Times New Roman" pitchFamily="18" charset="0"/>
        </a:defRPr>
      </a:lvl3pPr>
      <a:lvl4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Times New Roman" pitchFamily="18" charset="0"/>
        </a:defRPr>
      </a:lvl4pPr>
      <a:lvl5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Times New Roman" pitchFamily="18" charset="0"/>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Times New Roman" pitchFamily="18" charset="0"/>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Times New Roman" pitchFamily="18" charset="0"/>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Times New Roman" pitchFamily="18" charset="0"/>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Times New Roman" pitchFamily="18" charset="0"/>
        </a:defRPr>
      </a:lvl9pPr>
    </p:titleStyle>
    <p:bodyStyle>
      <a:lvl1pPr marL="342900" indent="-342900" algn="l" rtl="0" eaLnBrk="0" fontAlgn="base" hangingPunct="0">
        <a:spcBef>
          <a:spcPct val="20000"/>
        </a:spcBef>
        <a:spcAft>
          <a:spcPct val="0"/>
        </a:spcAft>
        <a:buClr>
          <a:schemeClr val="hlink"/>
        </a:buClr>
        <a:buSzPct val="60000"/>
        <a:buFont typeface="Wingdings" panose="05000000000000000000"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2"/>
        </a:buClr>
        <a:buSzPct val="60000"/>
        <a:buFont typeface="Wingdings" panose="05000000000000000000" pitchFamily="2" charset="2"/>
        <a:buChar char="n"/>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folHlink"/>
        </a:buClr>
        <a:buSzPct val="60000"/>
        <a:buFont typeface="Wingdings" panose="05000000000000000000"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tx1"/>
        </a:buClr>
        <a:buSzPct val="60000"/>
        <a:buFont typeface="Wingdings" panose="05000000000000000000" pitchFamily="2" charset="2"/>
        <a:buChar char="n"/>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41.bin"/><Relationship Id="rId2" Type="http://schemas.openxmlformats.org/officeDocument/2006/relationships/slideLayout" Target="../slideLayouts/slideLayout2.xml"/><Relationship Id="rId1" Type="http://schemas.openxmlformats.org/officeDocument/2006/relationships/vmlDrawing" Target="../drawings/vmlDrawing9.vml"/><Relationship Id="rId6" Type="http://schemas.openxmlformats.org/officeDocument/2006/relationships/image" Target="../media/image26.wmf"/><Relationship Id="rId5" Type="http://schemas.openxmlformats.org/officeDocument/2006/relationships/oleObject" Target="../embeddings/oleObject42.bin"/><Relationship Id="rId4" Type="http://schemas.openxmlformats.org/officeDocument/2006/relationships/image" Target="../media/image25.wmf"/></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8" Type="http://schemas.openxmlformats.org/officeDocument/2006/relationships/image" Target="../media/image28.wmf"/><Relationship Id="rId3" Type="http://schemas.openxmlformats.org/officeDocument/2006/relationships/oleObject" Target="../embeddings/oleObject43.bin"/><Relationship Id="rId7" Type="http://schemas.openxmlformats.org/officeDocument/2006/relationships/oleObject" Target="../embeddings/oleObject45.bin"/><Relationship Id="rId2" Type="http://schemas.openxmlformats.org/officeDocument/2006/relationships/slideLayout" Target="../slideLayouts/slideLayout2.xml"/><Relationship Id="rId1" Type="http://schemas.openxmlformats.org/officeDocument/2006/relationships/vmlDrawing" Target="../drawings/vmlDrawing10.vml"/><Relationship Id="rId6" Type="http://schemas.openxmlformats.org/officeDocument/2006/relationships/image" Target="../media/image25.wmf"/><Relationship Id="rId5" Type="http://schemas.openxmlformats.org/officeDocument/2006/relationships/oleObject" Target="../embeddings/oleObject44.bin"/><Relationship Id="rId10" Type="http://schemas.openxmlformats.org/officeDocument/2006/relationships/image" Target="../media/image29.wmf"/><Relationship Id="rId4" Type="http://schemas.openxmlformats.org/officeDocument/2006/relationships/image" Target="../media/image27.wmf"/><Relationship Id="rId9" Type="http://schemas.openxmlformats.org/officeDocument/2006/relationships/oleObject" Target="../embeddings/oleObject46.bin"/></Relationships>
</file>

<file path=ppt/slides/_rels/slide14.xml.rels><?xml version="1.0" encoding="UTF-8" standalone="yes"?>
<Relationships xmlns="http://schemas.openxmlformats.org/package/2006/relationships"><Relationship Id="rId8" Type="http://schemas.openxmlformats.org/officeDocument/2006/relationships/image" Target="../media/image30.wmf"/><Relationship Id="rId13" Type="http://schemas.openxmlformats.org/officeDocument/2006/relationships/oleObject" Target="../embeddings/oleObject52.bin"/><Relationship Id="rId18" Type="http://schemas.openxmlformats.org/officeDocument/2006/relationships/image" Target="../media/image35.wmf"/><Relationship Id="rId3" Type="http://schemas.openxmlformats.org/officeDocument/2006/relationships/oleObject" Target="../embeddings/oleObject47.bin"/><Relationship Id="rId7" Type="http://schemas.openxmlformats.org/officeDocument/2006/relationships/oleObject" Target="../embeddings/oleObject49.bin"/><Relationship Id="rId12" Type="http://schemas.openxmlformats.org/officeDocument/2006/relationships/image" Target="../media/image32.wmf"/><Relationship Id="rId17" Type="http://schemas.openxmlformats.org/officeDocument/2006/relationships/oleObject" Target="../embeddings/oleObject54.bin"/><Relationship Id="rId2" Type="http://schemas.openxmlformats.org/officeDocument/2006/relationships/slideLayout" Target="../slideLayouts/slideLayout2.xml"/><Relationship Id="rId16" Type="http://schemas.openxmlformats.org/officeDocument/2006/relationships/image" Target="../media/image34.wmf"/><Relationship Id="rId20" Type="http://schemas.openxmlformats.org/officeDocument/2006/relationships/image" Target="../media/image36.wmf"/><Relationship Id="rId1" Type="http://schemas.openxmlformats.org/officeDocument/2006/relationships/vmlDrawing" Target="../drawings/vmlDrawing11.vml"/><Relationship Id="rId6" Type="http://schemas.openxmlformats.org/officeDocument/2006/relationships/image" Target="../media/image18.wmf"/><Relationship Id="rId11" Type="http://schemas.openxmlformats.org/officeDocument/2006/relationships/oleObject" Target="../embeddings/oleObject51.bin"/><Relationship Id="rId5" Type="http://schemas.openxmlformats.org/officeDocument/2006/relationships/oleObject" Target="../embeddings/oleObject48.bin"/><Relationship Id="rId15" Type="http://schemas.openxmlformats.org/officeDocument/2006/relationships/oleObject" Target="../embeddings/oleObject53.bin"/><Relationship Id="rId10" Type="http://schemas.openxmlformats.org/officeDocument/2006/relationships/image" Target="../media/image31.wmf"/><Relationship Id="rId19" Type="http://schemas.openxmlformats.org/officeDocument/2006/relationships/oleObject" Target="../embeddings/oleObject55.bin"/><Relationship Id="rId4" Type="http://schemas.openxmlformats.org/officeDocument/2006/relationships/image" Target="../media/image17.wmf"/><Relationship Id="rId9" Type="http://schemas.openxmlformats.org/officeDocument/2006/relationships/oleObject" Target="../embeddings/oleObject50.bin"/><Relationship Id="rId14" Type="http://schemas.openxmlformats.org/officeDocument/2006/relationships/image" Target="../media/image33.wmf"/></Relationships>
</file>

<file path=ppt/slides/_rels/slide15.xml.rels><?xml version="1.0" encoding="UTF-8" standalone="yes"?>
<Relationships xmlns="http://schemas.openxmlformats.org/package/2006/relationships"><Relationship Id="rId8" Type="http://schemas.openxmlformats.org/officeDocument/2006/relationships/image" Target="../media/image39.wmf"/><Relationship Id="rId3" Type="http://schemas.openxmlformats.org/officeDocument/2006/relationships/oleObject" Target="../embeddings/oleObject56.bin"/><Relationship Id="rId7" Type="http://schemas.openxmlformats.org/officeDocument/2006/relationships/oleObject" Target="../embeddings/oleObject58.bin"/><Relationship Id="rId2" Type="http://schemas.openxmlformats.org/officeDocument/2006/relationships/slideLayout" Target="../slideLayouts/slideLayout2.xml"/><Relationship Id="rId1" Type="http://schemas.openxmlformats.org/officeDocument/2006/relationships/vmlDrawing" Target="../drawings/vmlDrawing12.vml"/><Relationship Id="rId6" Type="http://schemas.openxmlformats.org/officeDocument/2006/relationships/image" Target="../media/image38.wmf"/><Relationship Id="rId5" Type="http://schemas.openxmlformats.org/officeDocument/2006/relationships/oleObject" Target="../embeddings/oleObject57.bin"/><Relationship Id="rId10" Type="http://schemas.openxmlformats.org/officeDocument/2006/relationships/image" Target="../media/image40.wmf"/><Relationship Id="rId4" Type="http://schemas.openxmlformats.org/officeDocument/2006/relationships/image" Target="../media/image37.wmf"/><Relationship Id="rId9" Type="http://schemas.openxmlformats.org/officeDocument/2006/relationships/oleObject" Target="../embeddings/oleObject59.bin"/></Relationships>
</file>

<file path=ppt/slides/_rels/slide16.xml.rels><?xml version="1.0" encoding="UTF-8" standalone="yes"?>
<Relationships xmlns="http://schemas.openxmlformats.org/package/2006/relationships"><Relationship Id="rId8" Type="http://schemas.openxmlformats.org/officeDocument/2006/relationships/image" Target="../media/image43.wmf"/><Relationship Id="rId13" Type="http://schemas.openxmlformats.org/officeDocument/2006/relationships/oleObject" Target="../embeddings/oleObject65.bin"/><Relationship Id="rId18" Type="http://schemas.openxmlformats.org/officeDocument/2006/relationships/image" Target="../media/image19.wmf"/><Relationship Id="rId26" Type="http://schemas.openxmlformats.org/officeDocument/2006/relationships/image" Target="../media/image47.wmf"/><Relationship Id="rId3" Type="http://schemas.openxmlformats.org/officeDocument/2006/relationships/oleObject" Target="../embeddings/oleObject60.bin"/><Relationship Id="rId21" Type="http://schemas.openxmlformats.org/officeDocument/2006/relationships/oleObject" Target="../embeddings/oleObject69.bin"/><Relationship Id="rId7" Type="http://schemas.openxmlformats.org/officeDocument/2006/relationships/oleObject" Target="../embeddings/oleObject62.bin"/><Relationship Id="rId12" Type="http://schemas.openxmlformats.org/officeDocument/2006/relationships/image" Target="../media/image33.wmf"/><Relationship Id="rId17" Type="http://schemas.openxmlformats.org/officeDocument/2006/relationships/oleObject" Target="../embeddings/oleObject67.bin"/><Relationship Id="rId25" Type="http://schemas.openxmlformats.org/officeDocument/2006/relationships/oleObject" Target="../embeddings/oleObject71.bin"/><Relationship Id="rId2" Type="http://schemas.openxmlformats.org/officeDocument/2006/relationships/slideLayout" Target="../slideLayouts/slideLayout2.xml"/><Relationship Id="rId16" Type="http://schemas.openxmlformats.org/officeDocument/2006/relationships/image" Target="../media/image18.wmf"/><Relationship Id="rId20" Type="http://schemas.openxmlformats.org/officeDocument/2006/relationships/image" Target="../media/image44.wmf"/><Relationship Id="rId1" Type="http://schemas.openxmlformats.org/officeDocument/2006/relationships/vmlDrawing" Target="../drawings/vmlDrawing13.vml"/><Relationship Id="rId6" Type="http://schemas.openxmlformats.org/officeDocument/2006/relationships/image" Target="../media/image42.wmf"/><Relationship Id="rId11" Type="http://schemas.openxmlformats.org/officeDocument/2006/relationships/oleObject" Target="../embeddings/oleObject64.bin"/><Relationship Id="rId24" Type="http://schemas.openxmlformats.org/officeDocument/2006/relationships/image" Target="../media/image46.wmf"/><Relationship Id="rId5" Type="http://schemas.openxmlformats.org/officeDocument/2006/relationships/oleObject" Target="../embeddings/oleObject61.bin"/><Relationship Id="rId15" Type="http://schemas.openxmlformats.org/officeDocument/2006/relationships/oleObject" Target="../embeddings/oleObject66.bin"/><Relationship Id="rId23" Type="http://schemas.openxmlformats.org/officeDocument/2006/relationships/oleObject" Target="../embeddings/oleObject70.bin"/><Relationship Id="rId28" Type="http://schemas.openxmlformats.org/officeDocument/2006/relationships/image" Target="../media/image48.wmf"/><Relationship Id="rId10" Type="http://schemas.openxmlformats.org/officeDocument/2006/relationships/image" Target="../media/image11.wmf"/><Relationship Id="rId19" Type="http://schemas.openxmlformats.org/officeDocument/2006/relationships/oleObject" Target="../embeddings/oleObject68.bin"/><Relationship Id="rId4" Type="http://schemas.openxmlformats.org/officeDocument/2006/relationships/image" Target="../media/image41.wmf"/><Relationship Id="rId9" Type="http://schemas.openxmlformats.org/officeDocument/2006/relationships/oleObject" Target="../embeddings/oleObject63.bin"/><Relationship Id="rId14" Type="http://schemas.openxmlformats.org/officeDocument/2006/relationships/image" Target="../media/image17.wmf"/><Relationship Id="rId22" Type="http://schemas.openxmlformats.org/officeDocument/2006/relationships/image" Target="../media/image45.wmf"/><Relationship Id="rId27" Type="http://schemas.openxmlformats.org/officeDocument/2006/relationships/oleObject" Target="../embeddings/oleObject72.bin"/></Relationships>
</file>

<file path=ppt/slides/_rels/slide17.xml.rels><?xml version="1.0" encoding="UTF-8" standalone="yes"?>
<Relationships xmlns="http://schemas.openxmlformats.org/package/2006/relationships"><Relationship Id="rId8" Type="http://schemas.openxmlformats.org/officeDocument/2006/relationships/image" Target="../media/image37.wmf"/><Relationship Id="rId3" Type="http://schemas.openxmlformats.org/officeDocument/2006/relationships/oleObject" Target="../embeddings/oleObject73.bin"/><Relationship Id="rId7" Type="http://schemas.openxmlformats.org/officeDocument/2006/relationships/oleObject" Target="../embeddings/oleObject75.bin"/><Relationship Id="rId12" Type="http://schemas.openxmlformats.org/officeDocument/2006/relationships/image" Target="../media/image49.wmf"/><Relationship Id="rId2" Type="http://schemas.openxmlformats.org/officeDocument/2006/relationships/slideLayout" Target="../slideLayouts/slideLayout2.xml"/><Relationship Id="rId1" Type="http://schemas.openxmlformats.org/officeDocument/2006/relationships/vmlDrawing" Target="../drawings/vmlDrawing14.vml"/><Relationship Id="rId6" Type="http://schemas.openxmlformats.org/officeDocument/2006/relationships/image" Target="../media/image12.wmf"/><Relationship Id="rId11" Type="http://schemas.openxmlformats.org/officeDocument/2006/relationships/oleObject" Target="../embeddings/oleObject77.bin"/><Relationship Id="rId5" Type="http://schemas.openxmlformats.org/officeDocument/2006/relationships/oleObject" Target="../embeddings/oleObject74.bin"/><Relationship Id="rId10" Type="http://schemas.openxmlformats.org/officeDocument/2006/relationships/image" Target="../media/image1.wmf"/><Relationship Id="rId4" Type="http://schemas.openxmlformats.org/officeDocument/2006/relationships/image" Target="../media/image25.wmf"/><Relationship Id="rId9" Type="http://schemas.openxmlformats.org/officeDocument/2006/relationships/oleObject" Target="../embeddings/oleObject76.bin"/></Relationships>
</file>

<file path=ppt/slides/_rels/slide18.xml.rels><?xml version="1.0" encoding="UTF-8" standalone="yes"?>
<Relationships xmlns="http://schemas.openxmlformats.org/package/2006/relationships"><Relationship Id="rId8" Type="http://schemas.openxmlformats.org/officeDocument/2006/relationships/image" Target="../media/image52.wmf"/><Relationship Id="rId3" Type="http://schemas.openxmlformats.org/officeDocument/2006/relationships/oleObject" Target="../embeddings/oleObject78.bin"/><Relationship Id="rId7" Type="http://schemas.openxmlformats.org/officeDocument/2006/relationships/oleObject" Target="../embeddings/oleObject80.bin"/><Relationship Id="rId2" Type="http://schemas.openxmlformats.org/officeDocument/2006/relationships/slideLayout" Target="../slideLayouts/slideLayout2.xml"/><Relationship Id="rId1" Type="http://schemas.openxmlformats.org/officeDocument/2006/relationships/vmlDrawing" Target="../drawings/vmlDrawing15.vml"/><Relationship Id="rId6" Type="http://schemas.openxmlformats.org/officeDocument/2006/relationships/image" Target="../media/image51.wmf"/><Relationship Id="rId5" Type="http://schemas.openxmlformats.org/officeDocument/2006/relationships/oleObject" Target="../embeddings/oleObject79.bin"/><Relationship Id="rId4" Type="http://schemas.openxmlformats.org/officeDocument/2006/relationships/image" Target="../media/image50.wmf"/></Relationships>
</file>

<file path=ppt/slides/_rels/slide19.xml.rels><?xml version="1.0" encoding="UTF-8" standalone="yes"?>
<Relationships xmlns="http://schemas.openxmlformats.org/package/2006/relationships"><Relationship Id="rId8" Type="http://schemas.openxmlformats.org/officeDocument/2006/relationships/image" Target="../media/image33.wmf"/><Relationship Id="rId13" Type="http://schemas.openxmlformats.org/officeDocument/2006/relationships/oleObject" Target="../embeddings/oleObject86.bin"/><Relationship Id="rId18" Type="http://schemas.openxmlformats.org/officeDocument/2006/relationships/image" Target="../media/image45.wmf"/><Relationship Id="rId3" Type="http://schemas.openxmlformats.org/officeDocument/2006/relationships/oleObject" Target="../embeddings/oleObject81.bin"/><Relationship Id="rId7" Type="http://schemas.openxmlformats.org/officeDocument/2006/relationships/oleObject" Target="../embeddings/oleObject83.bin"/><Relationship Id="rId12" Type="http://schemas.openxmlformats.org/officeDocument/2006/relationships/image" Target="../media/image18.wmf"/><Relationship Id="rId17" Type="http://schemas.openxmlformats.org/officeDocument/2006/relationships/oleObject" Target="../embeddings/oleObject88.bin"/><Relationship Id="rId2" Type="http://schemas.openxmlformats.org/officeDocument/2006/relationships/slideLayout" Target="../slideLayouts/slideLayout2.xml"/><Relationship Id="rId16" Type="http://schemas.openxmlformats.org/officeDocument/2006/relationships/image" Target="../media/image44.wmf"/><Relationship Id="rId20" Type="http://schemas.openxmlformats.org/officeDocument/2006/relationships/image" Target="../media/image48.wmf"/><Relationship Id="rId1" Type="http://schemas.openxmlformats.org/officeDocument/2006/relationships/vmlDrawing" Target="../drawings/vmlDrawing16.vml"/><Relationship Id="rId6" Type="http://schemas.openxmlformats.org/officeDocument/2006/relationships/image" Target="../media/image11.wmf"/><Relationship Id="rId11" Type="http://schemas.openxmlformats.org/officeDocument/2006/relationships/oleObject" Target="../embeddings/oleObject85.bin"/><Relationship Id="rId5" Type="http://schemas.openxmlformats.org/officeDocument/2006/relationships/oleObject" Target="../embeddings/oleObject82.bin"/><Relationship Id="rId15" Type="http://schemas.openxmlformats.org/officeDocument/2006/relationships/oleObject" Target="../embeddings/oleObject87.bin"/><Relationship Id="rId10" Type="http://schemas.openxmlformats.org/officeDocument/2006/relationships/image" Target="../media/image17.wmf"/><Relationship Id="rId19" Type="http://schemas.openxmlformats.org/officeDocument/2006/relationships/oleObject" Target="../embeddings/oleObject89.bin"/><Relationship Id="rId4" Type="http://schemas.openxmlformats.org/officeDocument/2006/relationships/image" Target="../media/image41.wmf"/><Relationship Id="rId9" Type="http://schemas.openxmlformats.org/officeDocument/2006/relationships/oleObject" Target="../embeddings/oleObject84.bin"/><Relationship Id="rId14" Type="http://schemas.openxmlformats.org/officeDocument/2006/relationships/image" Target="../media/image19.wmf"/></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1.wmf"/></Relationships>
</file>

<file path=ppt/slides/_rels/slide20.xml.rels><?xml version="1.0" encoding="UTF-8" standalone="yes"?>
<Relationships xmlns="http://schemas.openxmlformats.org/package/2006/relationships"><Relationship Id="rId8" Type="http://schemas.openxmlformats.org/officeDocument/2006/relationships/image" Target="../media/image33.wmf"/><Relationship Id="rId13" Type="http://schemas.openxmlformats.org/officeDocument/2006/relationships/oleObject" Target="../embeddings/oleObject95.bin"/><Relationship Id="rId18" Type="http://schemas.openxmlformats.org/officeDocument/2006/relationships/image" Target="../media/image45.wmf"/><Relationship Id="rId3" Type="http://schemas.openxmlformats.org/officeDocument/2006/relationships/oleObject" Target="../embeddings/oleObject90.bin"/><Relationship Id="rId7" Type="http://schemas.openxmlformats.org/officeDocument/2006/relationships/oleObject" Target="../embeddings/oleObject92.bin"/><Relationship Id="rId12" Type="http://schemas.openxmlformats.org/officeDocument/2006/relationships/image" Target="../media/image18.wmf"/><Relationship Id="rId17" Type="http://schemas.openxmlformats.org/officeDocument/2006/relationships/oleObject" Target="../embeddings/oleObject97.bin"/><Relationship Id="rId2" Type="http://schemas.openxmlformats.org/officeDocument/2006/relationships/slideLayout" Target="../slideLayouts/slideLayout2.xml"/><Relationship Id="rId16" Type="http://schemas.openxmlformats.org/officeDocument/2006/relationships/image" Target="../media/image44.wmf"/><Relationship Id="rId20" Type="http://schemas.openxmlformats.org/officeDocument/2006/relationships/image" Target="../media/image48.wmf"/><Relationship Id="rId1" Type="http://schemas.openxmlformats.org/officeDocument/2006/relationships/vmlDrawing" Target="../drawings/vmlDrawing17.vml"/><Relationship Id="rId6" Type="http://schemas.openxmlformats.org/officeDocument/2006/relationships/image" Target="../media/image11.wmf"/><Relationship Id="rId11" Type="http://schemas.openxmlformats.org/officeDocument/2006/relationships/oleObject" Target="../embeddings/oleObject94.bin"/><Relationship Id="rId5" Type="http://schemas.openxmlformats.org/officeDocument/2006/relationships/oleObject" Target="../embeddings/oleObject91.bin"/><Relationship Id="rId15" Type="http://schemas.openxmlformats.org/officeDocument/2006/relationships/oleObject" Target="../embeddings/oleObject96.bin"/><Relationship Id="rId10" Type="http://schemas.openxmlformats.org/officeDocument/2006/relationships/image" Target="../media/image17.wmf"/><Relationship Id="rId19" Type="http://schemas.openxmlformats.org/officeDocument/2006/relationships/oleObject" Target="../embeddings/oleObject98.bin"/><Relationship Id="rId4" Type="http://schemas.openxmlformats.org/officeDocument/2006/relationships/image" Target="../media/image41.wmf"/><Relationship Id="rId9" Type="http://schemas.openxmlformats.org/officeDocument/2006/relationships/oleObject" Target="../embeddings/oleObject93.bin"/><Relationship Id="rId14" Type="http://schemas.openxmlformats.org/officeDocument/2006/relationships/image" Target="../media/image19.wmf"/></Relationships>
</file>

<file path=ppt/slides/_rels/slide21.xml.rels><?xml version="1.0" encoding="UTF-8" standalone="yes"?>
<Relationships xmlns="http://schemas.openxmlformats.org/package/2006/relationships"><Relationship Id="rId8" Type="http://schemas.openxmlformats.org/officeDocument/2006/relationships/image" Target="../media/image55.wmf"/><Relationship Id="rId3" Type="http://schemas.openxmlformats.org/officeDocument/2006/relationships/oleObject" Target="../embeddings/oleObject99.bin"/><Relationship Id="rId7" Type="http://schemas.openxmlformats.org/officeDocument/2006/relationships/oleObject" Target="../embeddings/oleObject101.bin"/><Relationship Id="rId2" Type="http://schemas.openxmlformats.org/officeDocument/2006/relationships/slideLayout" Target="../slideLayouts/slideLayout2.xml"/><Relationship Id="rId1" Type="http://schemas.openxmlformats.org/officeDocument/2006/relationships/vmlDrawing" Target="../drawings/vmlDrawing18.vml"/><Relationship Id="rId6" Type="http://schemas.openxmlformats.org/officeDocument/2006/relationships/image" Target="../media/image54.wmf"/><Relationship Id="rId5" Type="http://schemas.openxmlformats.org/officeDocument/2006/relationships/oleObject" Target="../embeddings/oleObject100.bin"/><Relationship Id="rId10" Type="http://schemas.openxmlformats.org/officeDocument/2006/relationships/image" Target="../media/image56.wmf"/><Relationship Id="rId4" Type="http://schemas.openxmlformats.org/officeDocument/2006/relationships/image" Target="../media/image53.wmf"/><Relationship Id="rId9" Type="http://schemas.openxmlformats.org/officeDocument/2006/relationships/oleObject" Target="../embeddings/oleObject102.bin"/></Relationships>
</file>

<file path=ppt/slides/_rels/slide22.xml.rels><?xml version="1.0" encoding="UTF-8" standalone="yes"?>
<Relationships xmlns="http://schemas.openxmlformats.org/package/2006/relationships"><Relationship Id="rId8" Type="http://schemas.openxmlformats.org/officeDocument/2006/relationships/image" Target="../media/image9.wmf"/><Relationship Id="rId13" Type="http://schemas.openxmlformats.org/officeDocument/2006/relationships/oleObject" Target="../embeddings/oleObject108.bin"/><Relationship Id="rId3" Type="http://schemas.openxmlformats.org/officeDocument/2006/relationships/oleObject" Target="../embeddings/oleObject103.bin"/><Relationship Id="rId7" Type="http://schemas.openxmlformats.org/officeDocument/2006/relationships/oleObject" Target="../embeddings/oleObject105.bin"/><Relationship Id="rId12" Type="http://schemas.openxmlformats.org/officeDocument/2006/relationships/image" Target="../media/image1.wmf"/><Relationship Id="rId2" Type="http://schemas.openxmlformats.org/officeDocument/2006/relationships/slideLayout" Target="../slideLayouts/slideLayout2.xml"/><Relationship Id="rId1" Type="http://schemas.openxmlformats.org/officeDocument/2006/relationships/vmlDrawing" Target="../drawings/vmlDrawing19.vml"/><Relationship Id="rId6" Type="http://schemas.openxmlformats.org/officeDocument/2006/relationships/image" Target="../media/image25.wmf"/><Relationship Id="rId11" Type="http://schemas.openxmlformats.org/officeDocument/2006/relationships/oleObject" Target="../embeddings/oleObject107.bin"/><Relationship Id="rId5" Type="http://schemas.openxmlformats.org/officeDocument/2006/relationships/oleObject" Target="../embeddings/oleObject104.bin"/><Relationship Id="rId10" Type="http://schemas.openxmlformats.org/officeDocument/2006/relationships/image" Target="../media/image10.wmf"/><Relationship Id="rId4" Type="http://schemas.openxmlformats.org/officeDocument/2006/relationships/image" Target="../media/image12.wmf"/><Relationship Id="rId9" Type="http://schemas.openxmlformats.org/officeDocument/2006/relationships/oleObject" Target="../embeddings/oleObject106.bin"/><Relationship Id="rId14" Type="http://schemas.openxmlformats.org/officeDocument/2006/relationships/image" Target="../media/image8.wmf"/></Relationships>
</file>

<file path=ppt/slides/_rels/slide23.xml.rels><?xml version="1.0" encoding="UTF-8" standalone="yes"?>
<Relationships xmlns="http://schemas.openxmlformats.org/package/2006/relationships"><Relationship Id="rId8" Type="http://schemas.openxmlformats.org/officeDocument/2006/relationships/image" Target="../media/image58.wmf"/><Relationship Id="rId3" Type="http://schemas.openxmlformats.org/officeDocument/2006/relationships/oleObject" Target="../embeddings/oleObject109.bin"/><Relationship Id="rId7" Type="http://schemas.openxmlformats.org/officeDocument/2006/relationships/oleObject" Target="../embeddings/oleObject111.bin"/><Relationship Id="rId2" Type="http://schemas.openxmlformats.org/officeDocument/2006/relationships/slideLayout" Target="../slideLayouts/slideLayout2.xml"/><Relationship Id="rId1" Type="http://schemas.openxmlformats.org/officeDocument/2006/relationships/vmlDrawing" Target="../drawings/vmlDrawing20.vml"/><Relationship Id="rId6" Type="http://schemas.openxmlformats.org/officeDocument/2006/relationships/image" Target="../media/image12.wmf"/><Relationship Id="rId5" Type="http://schemas.openxmlformats.org/officeDocument/2006/relationships/oleObject" Target="../embeddings/oleObject110.bin"/><Relationship Id="rId4" Type="http://schemas.openxmlformats.org/officeDocument/2006/relationships/image" Target="../media/image57.wmf"/></Relationships>
</file>

<file path=ppt/slides/_rels/slide24.xml.rels><?xml version="1.0" encoding="UTF-8" standalone="yes"?>
<Relationships xmlns="http://schemas.openxmlformats.org/package/2006/relationships"><Relationship Id="rId8" Type="http://schemas.openxmlformats.org/officeDocument/2006/relationships/image" Target="../media/image60.wmf"/><Relationship Id="rId3" Type="http://schemas.openxmlformats.org/officeDocument/2006/relationships/oleObject" Target="../embeddings/oleObject112.bin"/><Relationship Id="rId7" Type="http://schemas.openxmlformats.org/officeDocument/2006/relationships/oleObject" Target="../embeddings/oleObject114.bin"/><Relationship Id="rId2" Type="http://schemas.openxmlformats.org/officeDocument/2006/relationships/slideLayout" Target="../slideLayouts/slideLayout2.xml"/><Relationship Id="rId1" Type="http://schemas.openxmlformats.org/officeDocument/2006/relationships/vmlDrawing" Target="../drawings/vmlDrawing21.vml"/><Relationship Id="rId6" Type="http://schemas.openxmlformats.org/officeDocument/2006/relationships/image" Target="../media/image59.wmf"/><Relationship Id="rId5" Type="http://schemas.openxmlformats.org/officeDocument/2006/relationships/oleObject" Target="../embeddings/oleObject113.bin"/><Relationship Id="rId10" Type="http://schemas.openxmlformats.org/officeDocument/2006/relationships/image" Target="../media/image61.wmf"/><Relationship Id="rId4" Type="http://schemas.openxmlformats.org/officeDocument/2006/relationships/image" Target="../media/image9.wmf"/><Relationship Id="rId9" Type="http://schemas.openxmlformats.org/officeDocument/2006/relationships/oleObject" Target="../embeddings/oleObject115.bin"/></Relationships>
</file>

<file path=ppt/slides/_rels/slide25.xml.rels><?xml version="1.0" encoding="UTF-8" standalone="yes"?>
<Relationships xmlns="http://schemas.openxmlformats.org/package/2006/relationships"><Relationship Id="rId8" Type="http://schemas.openxmlformats.org/officeDocument/2006/relationships/image" Target="../media/image17.wmf"/><Relationship Id="rId13" Type="http://schemas.openxmlformats.org/officeDocument/2006/relationships/oleObject" Target="../embeddings/oleObject121.bin"/><Relationship Id="rId18" Type="http://schemas.openxmlformats.org/officeDocument/2006/relationships/image" Target="../media/image43.wmf"/><Relationship Id="rId26" Type="http://schemas.openxmlformats.org/officeDocument/2006/relationships/image" Target="../media/image64.wmf"/><Relationship Id="rId3" Type="http://schemas.openxmlformats.org/officeDocument/2006/relationships/oleObject" Target="../embeddings/oleObject116.bin"/><Relationship Id="rId21" Type="http://schemas.openxmlformats.org/officeDocument/2006/relationships/oleObject" Target="../embeddings/oleObject125.bin"/><Relationship Id="rId7" Type="http://schemas.openxmlformats.org/officeDocument/2006/relationships/oleObject" Target="../embeddings/oleObject118.bin"/><Relationship Id="rId12" Type="http://schemas.openxmlformats.org/officeDocument/2006/relationships/image" Target="../media/image11.wmf"/><Relationship Id="rId17" Type="http://schemas.openxmlformats.org/officeDocument/2006/relationships/oleObject" Target="../embeddings/oleObject123.bin"/><Relationship Id="rId25" Type="http://schemas.openxmlformats.org/officeDocument/2006/relationships/oleObject" Target="../embeddings/oleObject127.bin"/><Relationship Id="rId2" Type="http://schemas.openxmlformats.org/officeDocument/2006/relationships/slideLayout" Target="../slideLayouts/slideLayout2.xml"/><Relationship Id="rId16" Type="http://schemas.openxmlformats.org/officeDocument/2006/relationships/image" Target="../media/image42.wmf"/><Relationship Id="rId20" Type="http://schemas.openxmlformats.org/officeDocument/2006/relationships/image" Target="../media/image44.wmf"/><Relationship Id="rId1" Type="http://schemas.openxmlformats.org/officeDocument/2006/relationships/vmlDrawing" Target="../drawings/vmlDrawing22.vml"/><Relationship Id="rId6" Type="http://schemas.openxmlformats.org/officeDocument/2006/relationships/image" Target="../media/image33.wmf"/><Relationship Id="rId11" Type="http://schemas.openxmlformats.org/officeDocument/2006/relationships/oleObject" Target="../embeddings/oleObject120.bin"/><Relationship Id="rId24" Type="http://schemas.openxmlformats.org/officeDocument/2006/relationships/image" Target="../media/image63.wmf"/><Relationship Id="rId5" Type="http://schemas.openxmlformats.org/officeDocument/2006/relationships/oleObject" Target="../embeddings/oleObject117.bin"/><Relationship Id="rId15" Type="http://schemas.openxmlformats.org/officeDocument/2006/relationships/oleObject" Target="../embeddings/oleObject122.bin"/><Relationship Id="rId23" Type="http://schemas.openxmlformats.org/officeDocument/2006/relationships/oleObject" Target="../embeddings/oleObject126.bin"/><Relationship Id="rId10" Type="http://schemas.openxmlformats.org/officeDocument/2006/relationships/image" Target="../media/image18.wmf"/><Relationship Id="rId19" Type="http://schemas.openxmlformats.org/officeDocument/2006/relationships/oleObject" Target="../embeddings/oleObject124.bin"/><Relationship Id="rId4" Type="http://schemas.openxmlformats.org/officeDocument/2006/relationships/image" Target="../media/image19.wmf"/><Relationship Id="rId9" Type="http://schemas.openxmlformats.org/officeDocument/2006/relationships/oleObject" Target="../embeddings/oleObject119.bin"/><Relationship Id="rId14" Type="http://schemas.openxmlformats.org/officeDocument/2006/relationships/image" Target="../media/image41.wmf"/><Relationship Id="rId22" Type="http://schemas.openxmlformats.org/officeDocument/2006/relationships/image" Target="../media/image62.wmf"/></Relationships>
</file>

<file path=ppt/slides/_rels/slide26.xml.rels><?xml version="1.0" encoding="UTF-8" standalone="yes"?>
<Relationships xmlns="http://schemas.openxmlformats.org/package/2006/relationships"><Relationship Id="rId8" Type="http://schemas.openxmlformats.org/officeDocument/2006/relationships/image" Target="../media/image17.wmf"/><Relationship Id="rId13" Type="http://schemas.openxmlformats.org/officeDocument/2006/relationships/oleObject" Target="../embeddings/oleObject133.bin"/><Relationship Id="rId18" Type="http://schemas.openxmlformats.org/officeDocument/2006/relationships/image" Target="../media/image43.wmf"/><Relationship Id="rId26" Type="http://schemas.openxmlformats.org/officeDocument/2006/relationships/image" Target="../media/image64.wmf"/><Relationship Id="rId3" Type="http://schemas.openxmlformats.org/officeDocument/2006/relationships/oleObject" Target="../embeddings/oleObject128.bin"/><Relationship Id="rId21" Type="http://schemas.openxmlformats.org/officeDocument/2006/relationships/oleObject" Target="../embeddings/oleObject137.bin"/><Relationship Id="rId7" Type="http://schemas.openxmlformats.org/officeDocument/2006/relationships/oleObject" Target="../embeddings/oleObject130.bin"/><Relationship Id="rId12" Type="http://schemas.openxmlformats.org/officeDocument/2006/relationships/image" Target="../media/image11.wmf"/><Relationship Id="rId17" Type="http://schemas.openxmlformats.org/officeDocument/2006/relationships/oleObject" Target="../embeddings/oleObject135.bin"/><Relationship Id="rId25" Type="http://schemas.openxmlformats.org/officeDocument/2006/relationships/oleObject" Target="../embeddings/oleObject139.bin"/><Relationship Id="rId2" Type="http://schemas.openxmlformats.org/officeDocument/2006/relationships/slideLayout" Target="../slideLayouts/slideLayout2.xml"/><Relationship Id="rId16" Type="http://schemas.openxmlformats.org/officeDocument/2006/relationships/image" Target="../media/image42.wmf"/><Relationship Id="rId20" Type="http://schemas.openxmlformats.org/officeDocument/2006/relationships/image" Target="../media/image44.wmf"/><Relationship Id="rId1" Type="http://schemas.openxmlformats.org/officeDocument/2006/relationships/vmlDrawing" Target="../drawings/vmlDrawing23.vml"/><Relationship Id="rId6" Type="http://schemas.openxmlformats.org/officeDocument/2006/relationships/image" Target="../media/image33.wmf"/><Relationship Id="rId11" Type="http://schemas.openxmlformats.org/officeDocument/2006/relationships/oleObject" Target="../embeddings/oleObject132.bin"/><Relationship Id="rId24" Type="http://schemas.openxmlformats.org/officeDocument/2006/relationships/image" Target="../media/image66.wmf"/><Relationship Id="rId5" Type="http://schemas.openxmlformats.org/officeDocument/2006/relationships/oleObject" Target="../embeddings/oleObject129.bin"/><Relationship Id="rId15" Type="http://schemas.openxmlformats.org/officeDocument/2006/relationships/oleObject" Target="../embeddings/oleObject134.bin"/><Relationship Id="rId23" Type="http://schemas.openxmlformats.org/officeDocument/2006/relationships/oleObject" Target="../embeddings/oleObject138.bin"/><Relationship Id="rId10" Type="http://schemas.openxmlformats.org/officeDocument/2006/relationships/image" Target="../media/image18.wmf"/><Relationship Id="rId19" Type="http://schemas.openxmlformats.org/officeDocument/2006/relationships/oleObject" Target="../embeddings/oleObject136.bin"/><Relationship Id="rId4" Type="http://schemas.openxmlformats.org/officeDocument/2006/relationships/image" Target="../media/image19.wmf"/><Relationship Id="rId9" Type="http://schemas.openxmlformats.org/officeDocument/2006/relationships/oleObject" Target="../embeddings/oleObject131.bin"/><Relationship Id="rId14" Type="http://schemas.openxmlformats.org/officeDocument/2006/relationships/image" Target="../media/image41.wmf"/><Relationship Id="rId22" Type="http://schemas.openxmlformats.org/officeDocument/2006/relationships/image" Target="../media/image65.wmf"/></Relationships>
</file>

<file path=ppt/slides/_rels/slide27.xml.rels><?xml version="1.0" encoding="UTF-8" standalone="yes"?>
<Relationships xmlns="http://schemas.openxmlformats.org/package/2006/relationships"><Relationship Id="rId8" Type="http://schemas.openxmlformats.org/officeDocument/2006/relationships/image" Target="../media/image67.wmf"/><Relationship Id="rId13" Type="http://schemas.openxmlformats.org/officeDocument/2006/relationships/oleObject" Target="../embeddings/oleObject145.bin"/><Relationship Id="rId3" Type="http://schemas.openxmlformats.org/officeDocument/2006/relationships/oleObject" Target="../embeddings/oleObject140.bin"/><Relationship Id="rId7" Type="http://schemas.openxmlformats.org/officeDocument/2006/relationships/oleObject" Target="../embeddings/oleObject142.bin"/><Relationship Id="rId12" Type="http://schemas.openxmlformats.org/officeDocument/2006/relationships/image" Target="../media/image69.wmf"/><Relationship Id="rId2" Type="http://schemas.openxmlformats.org/officeDocument/2006/relationships/slideLayout" Target="../slideLayouts/slideLayout2.xml"/><Relationship Id="rId1" Type="http://schemas.openxmlformats.org/officeDocument/2006/relationships/vmlDrawing" Target="../drawings/vmlDrawing24.vml"/><Relationship Id="rId6" Type="http://schemas.openxmlformats.org/officeDocument/2006/relationships/image" Target="../media/image12.wmf"/><Relationship Id="rId11" Type="http://schemas.openxmlformats.org/officeDocument/2006/relationships/oleObject" Target="../embeddings/oleObject144.bin"/><Relationship Id="rId5" Type="http://schemas.openxmlformats.org/officeDocument/2006/relationships/oleObject" Target="../embeddings/oleObject141.bin"/><Relationship Id="rId10" Type="http://schemas.openxmlformats.org/officeDocument/2006/relationships/image" Target="../media/image68.wmf"/><Relationship Id="rId4" Type="http://schemas.openxmlformats.org/officeDocument/2006/relationships/image" Target="../media/image1.wmf"/><Relationship Id="rId9" Type="http://schemas.openxmlformats.org/officeDocument/2006/relationships/oleObject" Target="../embeddings/oleObject143.bin"/><Relationship Id="rId14" Type="http://schemas.openxmlformats.org/officeDocument/2006/relationships/image" Target="../media/image70.wmf"/></Relationships>
</file>

<file path=ppt/slides/_rels/slide28.xml.rels><?xml version="1.0" encoding="UTF-8" standalone="yes"?>
<Relationships xmlns="http://schemas.openxmlformats.org/package/2006/relationships"><Relationship Id="rId8" Type="http://schemas.openxmlformats.org/officeDocument/2006/relationships/image" Target="../media/image72.wmf"/><Relationship Id="rId13" Type="http://schemas.openxmlformats.org/officeDocument/2006/relationships/oleObject" Target="../embeddings/oleObject151.bin"/><Relationship Id="rId3" Type="http://schemas.openxmlformats.org/officeDocument/2006/relationships/oleObject" Target="../embeddings/oleObject146.bin"/><Relationship Id="rId7" Type="http://schemas.openxmlformats.org/officeDocument/2006/relationships/oleObject" Target="../embeddings/oleObject148.bin"/><Relationship Id="rId12" Type="http://schemas.openxmlformats.org/officeDocument/2006/relationships/image" Target="../media/image74.wmf"/><Relationship Id="rId2" Type="http://schemas.openxmlformats.org/officeDocument/2006/relationships/slideLayout" Target="../slideLayouts/slideLayout2.xml"/><Relationship Id="rId1" Type="http://schemas.openxmlformats.org/officeDocument/2006/relationships/vmlDrawing" Target="../drawings/vmlDrawing25.vml"/><Relationship Id="rId6" Type="http://schemas.openxmlformats.org/officeDocument/2006/relationships/image" Target="../media/image71.wmf"/><Relationship Id="rId11" Type="http://schemas.openxmlformats.org/officeDocument/2006/relationships/oleObject" Target="../embeddings/oleObject150.bin"/><Relationship Id="rId5" Type="http://schemas.openxmlformats.org/officeDocument/2006/relationships/oleObject" Target="../embeddings/oleObject147.bin"/><Relationship Id="rId10" Type="http://schemas.openxmlformats.org/officeDocument/2006/relationships/image" Target="../media/image73.wmf"/><Relationship Id="rId4" Type="http://schemas.openxmlformats.org/officeDocument/2006/relationships/image" Target="../media/image41.wmf"/><Relationship Id="rId9" Type="http://schemas.openxmlformats.org/officeDocument/2006/relationships/oleObject" Target="../embeddings/oleObject149.bin"/><Relationship Id="rId14" Type="http://schemas.openxmlformats.org/officeDocument/2006/relationships/image" Target="../media/image75.wmf"/></Relationships>
</file>

<file path=ppt/slides/_rels/slide29.xml.rels><?xml version="1.0" encoding="UTF-8" standalone="yes"?>
<Relationships xmlns="http://schemas.openxmlformats.org/package/2006/relationships"><Relationship Id="rId8" Type="http://schemas.openxmlformats.org/officeDocument/2006/relationships/image" Target="../media/image41.wmf"/><Relationship Id="rId13" Type="http://schemas.openxmlformats.org/officeDocument/2006/relationships/oleObject" Target="../embeddings/oleObject157.bin"/><Relationship Id="rId18" Type="http://schemas.openxmlformats.org/officeDocument/2006/relationships/image" Target="../media/image79.wmf"/><Relationship Id="rId26" Type="http://schemas.openxmlformats.org/officeDocument/2006/relationships/image" Target="../media/image83.wmf"/><Relationship Id="rId3" Type="http://schemas.openxmlformats.org/officeDocument/2006/relationships/oleObject" Target="../embeddings/oleObject152.bin"/><Relationship Id="rId21" Type="http://schemas.openxmlformats.org/officeDocument/2006/relationships/oleObject" Target="../embeddings/oleObject161.bin"/><Relationship Id="rId34" Type="http://schemas.openxmlformats.org/officeDocument/2006/relationships/image" Target="../media/image87.emf"/><Relationship Id="rId7" Type="http://schemas.openxmlformats.org/officeDocument/2006/relationships/oleObject" Target="../embeddings/oleObject154.bin"/><Relationship Id="rId12" Type="http://schemas.openxmlformats.org/officeDocument/2006/relationships/image" Target="../media/image43.wmf"/><Relationship Id="rId17" Type="http://schemas.openxmlformats.org/officeDocument/2006/relationships/oleObject" Target="../embeddings/oleObject159.bin"/><Relationship Id="rId25" Type="http://schemas.openxmlformats.org/officeDocument/2006/relationships/oleObject" Target="../embeddings/oleObject163.bin"/><Relationship Id="rId33" Type="http://schemas.openxmlformats.org/officeDocument/2006/relationships/oleObject" Target="../embeddings/oleObject167.bin"/><Relationship Id="rId2" Type="http://schemas.openxmlformats.org/officeDocument/2006/relationships/slideLayout" Target="../slideLayouts/slideLayout2.xml"/><Relationship Id="rId16" Type="http://schemas.openxmlformats.org/officeDocument/2006/relationships/image" Target="../media/image78.wmf"/><Relationship Id="rId20" Type="http://schemas.openxmlformats.org/officeDocument/2006/relationships/image" Target="../media/image80.wmf"/><Relationship Id="rId29" Type="http://schemas.openxmlformats.org/officeDocument/2006/relationships/oleObject" Target="../embeddings/oleObject165.bin"/><Relationship Id="rId1" Type="http://schemas.openxmlformats.org/officeDocument/2006/relationships/vmlDrawing" Target="../drawings/vmlDrawing26.vml"/><Relationship Id="rId6" Type="http://schemas.openxmlformats.org/officeDocument/2006/relationships/image" Target="../media/image19.wmf"/><Relationship Id="rId11" Type="http://schemas.openxmlformats.org/officeDocument/2006/relationships/oleObject" Target="../embeddings/oleObject156.bin"/><Relationship Id="rId24" Type="http://schemas.openxmlformats.org/officeDocument/2006/relationships/image" Target="../media/image82.wmf"/><Relationship Id="rId32" Type="http://schemas.openxmlformats.org/officeDocument/2006/relationships/image" Target="../media/image86.wmf"/><Relationship Id="rId5" Type="http://schemas.openxmlformats.org/officeDocument/2006/relationships/oleObject" Target="../embeddings/oleObject153.bin"/><Relationship Id="rId15" Type="http://schemas.openxmlformats.org/officeDocument/2006/relationships/oleObject" Target="../embeddings/oleObject158.bin"/><Relationship Id="rId23" Type="http://schemas.openxmlformats.org/officeDocument/2006/relationships/oleObject" Target="../embeddings/oleObject162.bin"/><Relationship Id="rId28" Type="http://schemas.openxmlformats.org/officeDocument/2006/relationships/image" Target="../media/image84.wmf"/><Relationship Id="rId10" Type="http://schemas.openxmlformats.org/officeDocument/2006/relationships/image" Target="../media/image42.wmf"/><Relationship Id="rId19" Type="http://schemas.openxmlformats.org/officeDocument/2006/relationships/oleObject" Target="../embeddings/oleObject160.bin"/><Relationship Id="rId31" Type="http://schemas.openxmlformats.org/officeDocument/2006/relationships/oleObject" Target="../embeddings/oleObject166.bin"/><Relationship Id="rId4" Type="http://schemas.openxmlformats.org/officeDocument/2006/relationships/image" Target="../media/image76.wmf"/><Relationship Id="rId9" Type="http://schemas.openxmlformats.org/officeDocument/2006/relationships/oleObject" Target="../embeddings/oleObject155.bin"/><Relationship Id="rId14" Type="http://schemas.openxmlformats.org/officeDocument/2006/relationships/image" Target="../media/image77.wmf"/><Relationship Id="rId22" Type="http://schemas.openxmlformats.org/officeDocument/2006/relationships/image" Target="../media/image81.wmf"/><Relationship Id="rId27" Type="http://schemas.openxmlformats.org/officeDocument/2006/relationships/oleObject" Target="../embeddings/oleObject164.bin"/><Relationship Id="rId30" Type="http://schemas.openxmlformats.org/officeDocument/2006/relationships/image" Target="../media/image85.wmf"/></Relationships>
</file>

<file path=ppt/slides/_rels/slide3.xml.rels><?xml version="1.0" encoding="UTF-8" standalone="yes"?>
<Relationships xmlns="http://schemas.openxmlformats.org/package/2006/relationships"><Relationship Id="rId8" Type="http://schemas.openxmlformats.org/officeDocument/2006/relationships/image" Target="../media/image4.wmf"/><Relationship Id="rId13" Type="http://schemas.openxmlformats.org/officeDocument/2006/relationships/oleObject" Target="../embeddings/oleObject7.bin"/><Relationship Id="rId3" Type="http://schemas.openxmlformats.org/officeDocument/2006/relationships/oleObject" Target="../embeddings/oleObject2.bin"/><Relationship Id="rId7" Type="http://schemas.openxmlformats.org/officeDocument/2006/relationships/oleObject" Target="../embeddings/oleObject4.bin"/><Relationship Id="rId12" Type="http://schemas.openxmlformats.org/officeDocument/2006/relationships/image" Target="../media/image6.wmf"/><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3.wmf"/><Relationship Id="rId11" Type="http://schemas.openxmlformats.org/officeDocument/2006/relationships/oleObject" Target="../embeddings/oleObject6.bin"/><Relationship Id="rId5" Type="http://schemas.openxmlformats.org/officeDocument/2006/relationships/oleObject" Target="../embeddings/oleObject3.bin"/><Relationship Id="rId10" Type="http://schemas.openxmlformats.org/officeDocument/2006/relationships/image" Target="../media/image5.wmf"/><Relationship Id="rId4" Type="http://schemas.openxmlformats.org/officeDocument/2006/relationships/image" Target="../media/image2.wmf"/><Relationship Id="rId9" Type="http://schemas.openxmlformats.org/officeDocument/2006/relationships/oleObject" Target="../embeddings/oleObject5.bin"/><Relationship Id="rId14" Type="http://schemas.openxmlformats.org/officeDocument/2006/relationships/image" Target="../media/image7.wmf"/></Relationships>
</file>

<file path=ppt/slides/_rels/slide30.xml.rels><?xml version="1.0" encoding="UTF-8" standalone="yes"?>
<Relationships xmlns="http://schemas.openxmlformats.org/package/2006/relationships"><Relationship Id="rId8" Type="http://schemas.openxmlformats.org/officeDocument/2006/relationships/image" Target="../media/image41.wmf"/><Relationship Id="rId13" Type="http://schemas.openxmlformats.org/officeDocument/2006/relationships/oleObject" Target="../embeddings/oleObject173.bin"/><Relationship Id="rId18" Type="http://schemas.openxmlformats.org/officeDocument/2006/relationships/image" Target="../media/image79.wmf"/><Relationship Id="rId26" Type="http://schemas.openxmlformats.org/officeDocument/2006/relationships/image" Target="../media/image83.wmf"/><Relationship Id="rId3" Type="http://schemas.openxmlformats.org/officeDocument/2006/relationships/oleObject" Target="../embeddings/oleObject168.bin"/><Relationship Id="rId21" Type="http://schemas.openxmlformats.org/officeDocument/2006/relationships/oleObject" Target="../embeddings/oleObject177.bin"/><Relationship Id="rId34" Type="http://schemas.openxmlformats.org/officeDocument/2006/relationships/image" Target="../media/image88.wmf"/><Relationship Id="rId7" Type="http://schemas.openxmlformats.org/officeDocument/2006/relationships/oleObject" Target="../embeddings/oleObject170.bin"/><Relationship Id="rId12" Type="http://schemas.openxmlformats.org/officeDocument/2006/relationships/image" Target="../media/image43.wmf"/><Relationship Id="rId17" Type="http://schemas.openxmlformats.org/officeDocument/2006/relationships/oleObject" Target="../embeddings/oleObject175.bin"/><Relationship Id="rId25" Type="http://schemas.openxmlformats.org/officeDocument/2006/relationships/oleObject" Target="../embeddings/oleObject179.bin"/><Relationship Id="rId33" Type="http://schemas.openxmlformats.org/officeDocument/2006/relationships/oleObject" Target="../embeddings/oleObject183.bin"/><Relationship Id="rId2" Type="http://schemas.openxmlformats.org/officeDocument/2006/relationships/slideLayout" Target="../slideLayouts/slideLayout2.xml"/><Relationship Id="rId16" Type="http://schemas.openxmlformats.org/officeDocument/2006/relationships/image" Target="../media/image78.wmf"/><Relationship Id="rId20" Type="http://schemas.openxmlformats.org/officeDocument/2006/relationships/image" Target="../media/image80.wmf"/><Relationship Id="rId29" Type="http://schemas.openxmlformats.org/officeDocument/2006/relationships/oleObject" Target="../embeddings/oleObject181.bin"/><Relationship Id="rId1" Type="http://schemas.openxmlformats.org/officeDocument/2006/relationships/vmlDrawing" Target="../drawings/vmlDrawing27.vml"/><Relationship Id="rId6" Type="http://schemas.openxmlformats.org/officeDocument/2006/relationships/image" Target="../media/image19.wmf"/><Relationship Id="rId11" Type="http://schemas.openxmlformats.org/officeDocument/2006/relationships/oleObject" Target="../embeddings/oleObject172.bin"/><Relationship Id="rId24" Type="http://schemas.openxmlformats.org/officeDocument/2006/relationships/image" Target="../media/image82.wmf"/><Relationship Id="rId32" Type="http://schemas.openxmlformats.org/officeDocument/2006/relationships/image" Target="../media/image86.wmf"/><Relationship Id="rId5" Type="http://schemas.openxmlformats.org/officeDocument/2006/relationships/oleObject" Target="../embeddings/oleObject169.bin"/><Relationship Id="rId15" Type="http://schemas.openxmlformats.org/officeDocument/2006/relationships/oleObject" Target="../embeddings/oleObject174.bin"/><Relationship Id="rId23" Type="http://schemas.openxmlformats.org/officeDocument/2006/relationships/oleObject" Target="../embeddings/oleObject178.bin"/><Relationship Id="rId28" Type="http://schemas.openxmlformats.org/officeDocument/2006/relationships/image" Target="../media/image84.wmf"/><Relationship Id="rId36" Type="http://schemas.openxmlformats.org/officeDocument/2006/relationships/image" Target="../media/image89.emf"/><Relationship Id="rId10" Type="http://schemas.openxmlformats.org/officeDocument/2006/relationships/image" Target="../media/image42.wmf"/><Relationship Id="rId19" Type="http://schemas.openxmlformats.org/officeDocument/2006/relationships/oleObject" Target="../embeddings/oleObject176.bin"/><Relationship Id="rId31" Type="http://schemas.openxmlformats.org/officeDocument/2006/relationships/oleObject" Target="../embeddings/oleObject182.bin"/><Relationship Id="rId4" Type="http://schemas.openxmlformats.org/officeDocument/2006/relationships/image" Target="../media/image76.wmf"/><Relationship Id="rId9" Type="http://schemas.openxmlformats.org/officeDocument/2006/relationships/oleObject" Target="../embeddings/oleObject171.bin"/><Relationship Id="rId14" Type="http://schemas.openxmlformats.org/officeDocument/2006/relationships/image" Target="../media/image77.wmf"/><Relationship Id="rId22" Type="http://schemas.openxmlformats.org/officeDocument/2006/relationships/image" Target="../media/image81.wmf"/><Relationship Id="rId27" Type="http://schemas.openxmlformats.org/officeDocument/2006/relationships/oleObject" Target="../embeddings/oleObject180.bin"/><Relationship Id="rId30" Type="http://schemas.openxmlformats.org/officeDocument/2006/relationships/image" Target="../media/image85.wmf"/><Relationship Id="rId35" Type="http://schemas.openxmlformats.org/officeDocument/2006/relationships/oleObject" Target="../embeddings/oleObject184.bin"/></Relationships>
</file>

<file path=ppt/slides/_rels/slide31.xml.rels><?xml version="1.0" encoding="UTF-8" standalone="yes"?>
<Relationships xmlns="http://schemas.openxmlformats.org/package/2006/relationships"><Relationship Id="rId8" Type="http://schemas.openxmlformats.org/officeDocument/2006/relationships/image" Target="../media/image41.wmf"/><Relationship Id="rId13" Type="http://schemas.openxmlformats.org/officeDocument/2006/relationships/oleObject" Target="../embeddings/oleObject190.bin"/><Relationship Id="rId18" Type="http://schemas.openxmlformats.org/officeDocument/2006/relationships/image" Target="../media/image79.wmf"/><Relationship Id="rId26" Type="http://schemas.openxmlformats.org/officeDocument/2006/relationships/image" Target="../media/image83.wmf"/><Relationship Id="rId3" Type="http://schemas.openxmlformats.org/officeDocument/2006/relationships/oleObject" Target="../embeddings/oleObject185.bin"/><Relationship Id="rId21" Type="http://schemas.openxmlformats.org/officeDocument/2006/relationships/oleObject" Target="../embeddings/oleObject194.bin"/><Relationship Id="rId34" Type="http://schemas.openxmlformats.org/officeDocument/2006/relationships/image" Target="../media/image90.emf"/><Relationship Id="rId7" Type="http://schemas.openxmlformats.org/officeDocument/2006/relationships/oleObject" Target="../embeddings/oleObject187.bin"/><Relationship Id="rId12" Type="http://schemas.openxmlformats.org/officeDocument/2006/relationships/image" Target="../media/image43.wmf"/><Relationship Id="rId17" Type="http://schemas.openxmlformats.org/officeDocument/2006/relationships/oleObject" Target="../embeddings/oleObject192.bin"/><Relationship Id="rId25" Type="http://schemas.openxmlformats.org/officeDocument/2006/relationships/oleObject" Target="../embeddings/oleObject196.bin"/><Relationship Id="rId33" Type="http://schemas.openxmlformats.org/officeDocument/2006/relationships/oleObject" Target="../embeddings/oleObject200.bin"/><Relationship Id="rId2" Type="http://schemas.openxmlformats.org/officeDocument/2006/relationships/slideLayout" Target="../slideLayouts/slideLayout2.xml"/><Relationship Id="rId16" Type="http://schemas.openxmlformats.org/officeDocument/2006/relationships/image" Target="../media/image78.wmf"/><Relationship Id="rId20" Type="http://schemas.openxmlformats.org/officeDocument/2006/relationships/image" Target="../media/image80.wmf"/><Relationship Id="rId29" Type="http://schemas.openxmlformats.org/officeDocument/2006/relationships/oleObject" Target="../embeddings/oleObject198.bin"/><Relationship Id="rId1" Type="http://schemas.openxmlformats.org/officeDocument/2006/relationships/vmlDrawing" Target="../drawings/vmlDrawing28.vml"/><Relationship Id="rId6" Type="http://schemas.openxmlformats.org/officeDocument/2006/relationships/image" Target="../media/image19.wmf"/><Relationship Id="rId11" Type="http://schemas.openxmlformats.org/officeDocument/2006/relationships/oleObject" Target="../embeddings/oleObject189.bin"/><Relationship Id="rId24" Type="http://schemas.openxmlformats.org/officeDocument/2006/relationships/image" Target="../media/image82.wmf"/><Relationship Id="rId32" Type="http://schemas.openxmlformats.org/officeDocument/2006/relationships/image" Target="../media/image86.wmf"/><Relationship Id="rId5" Type="http://schemas.openxmlformats.org/officeDocument/2006/relationships/oleObject" Target="../embeddings/oleObject186.bin"/><Relationship Id="rId15" Type="http://schemas.openxmlformats.org/officeDocument/2006/relationships/oleObject" Target="../embeddings/oleObject191.bin"/><Relationship Id="rId23" Type="http://schemas.openxmlformats.org/officeDocument/2006/relationships/oleObject" Target="../embeddings/oleObject195.bin"/><Relationship Id="rId28" Type="http://schemas.openxmlformats.org/officeDocument/2006/relationships/image" Target="../media/image84.wmf"/><Relationship Id="rId10" Type="http://schemas.openxmlformats.org/officeDocument/2006/relationships/image" Target="../media/image42.wmf"/><Relationship Id="rId19" Type="http://schemas.openxmlformats.org/officeDocument/2006/relationships/oleObject" Target="../embeddings/oleObject193.bin"/><Relationship Id="rId31" Type="http://schemas.openxmlformats.org/officeDocument/2006/relationships/oleObject" Target="../embeddings/oleObject199.bin"/><Relationship Id="rId4" Type="http://schemas.openxmlformats.org/officeDocument/2006/relationships/image" Target="../media/image76.wmf"/><Relationship Id="rId9" Type="http://schemas.openxmlformats.org/officeDocument/2006/relationships/oleObject" Target="../embeddings/oleObject188.bin"/><Relationship Id="rId14" Type="http://schemas.openxmlformats.org/officeDocument/2006/relationships/image" Target="../media/image77.wmf"/><Relationship Id="rId22" Type="http://schemas.openxmlformats.org/officeDocument/2006/relationships/image" Target="../media/image81.wmf"/><Relationship Id="rId27" Type="http://schemas.openxmlformats.org/officeDocument/2006/relationships/oleObject" Target="../embeddings/oleObject197.bin"/><Relationship Id="rId30" Type="http://schemas.openxmlformats.org/officeDocument/2006/relationships/image" Target="../media/image85.wmf"/></Relationships>
</file>

<file path=ppt/slides/_rels/slide32.xml.rels><?xml version="1.0" encoding="UTF-8" standalone="yes"?>
<Relationships xmlns="http://schemas.openxmlformats.org/package/2006/relationships"><Relationship Id="rId8" Type="http://schemas.openxmlformats.org/officeDocument/2006/relationships/image" Target="../media/image93.wmf"/><Relationship Id="rId13" Type="http://schemas.openxmlformats.org/officeDocument/2006/relationships/oleObject" Target="../embeddings/oleObject206.bin"/><Relationship Id="rId3" Type="http://schemas.openxmlformats.org/officeDocument/2006/relationships/oleObject" Target="../embeddings/oleObject201.bin"/><Relationship Id="rId7" Type="http://schemas.openxmlformats.org/officeDocument/2006/relationships/oleObject" Target="../embeddings/oleObject203.bin"/><Relationship Id="rId12" Type="http://schemas.openxmlformats.org/officeDocument/2006/relationships/image" Target="../media/image95.wmf"/><Relationship Id="rId2" Type="http://schemas.openxmlformats.org/officeDocument/2006/relationships/slideLayout" Target="../slideLayouts/slideLayout2.xml"/><Relationship Id="rId1" Type="http://schemas.openxmlformats.org/officeDocument/2006/relationships/vmlDrawing" Target="../drawings/vmlDrawing29.vml"/><Relationship Id="rId6" Type="http://schemas.openxmlformats.org/officeDocument/2006/relationships/image" Target="../media/image92.wmf"/><Relationship Id="rId11" Type="http://schemas.openxmlformats.org/officeDocument/2006/relationships/oleObject" Target="../embeddings/oleObject205.bin"/><Relationship Id="rId5" Type="http://schemas.openxmlformats.org/officeDocument/2006/relationships/oleObject" Target="../embeddings/oleObject202.bin"/><Relationship Id="rId15" Type="http://schemas.openxmlformats.org/officeDocument/2006/relationships/image" Target="../media/image96.wmf"/><Relationship Id="rId10" Type="http://schemas.openxmlformats.org/officeDocument/2006/relationships/image" Target="../media/image94.wmf"/><Relationship Id="rId4" Type="http://schemas.openxmlformats.org/officeDocument/2006/relationships/image" Target="../media/image91.emf"/><Relationship Id="rId9" Type="http://schemas.openxmlformats.org/officeDocument/2006/relationships/oleObject" Target="../embeddings/oleObject204.bin"/><Relationship Id="rId14" Type="http://schemas.openxmlformats.org/officeDocument/2006/relationships/oleObject" Target="../embeddings/oleObject207.bin"/></Relationships>
</file>

<file path=ppt/slides/_rels/slide33.xml.rels><?xml version="1.0" encoding="UTF-8" standalone="yes"?>
<Relationships xmlns="http://schemas.openxmlformats.org/package/2006/relationships"><Relationship Id="rId8" Type="http://schemas.openxmlformats.org/officeDocument/2006/relationships/image" Target="../media/image99.wmf"/><Relationship Id="rId3" Type="http://schemas.openxmlformats.org/officeDocument/2006/relationships/oleObject" Target="../embeddings/oleObject208.bin"/><Relationship Id="rId7" Type="http://schemas.openxmlformats.org/officeDocument/2006/relationships/oleObject" Target="../embeddings/oleObject210.bin"/><Relationship Id="rId12" Type="http://schemas.openxmlformats.org/officeDocument/2006/relationships/image" Target="../media/image101.wmf"/><Relationship Id="rId2" Type="http://schemas.openxmlformats.org/officeDocument/2006/relationships/slideLayout" Target="../slideLayouts/slideLayout2.xml"/><Relationship Id="rId1" Type="http://schemas.openxmlformats.org/officeDocument/2006/relationships/vmlDrawing" Target="../drawings/vmlDrawing30.vml"/><Relationship Id="rId6" Type="http://schemas.openxmlformats.org/officeDocument/2006/relationships/image" Target="../media/image98.wmf"/><Relationship Id="rId11" Type="http://schemas.openxmlformats.org/officeDocument/2006/relationships/oleObject" Target="../embeddings/oleObject212.bin"/><Relationship Id="rId5" Type="http://schemas.openxmlformats.org/officeDocument/2006/relationships/oleObject" Target="../embeddings/oleObject209.bin"/><Relationship Id="rId10" Type="http://schemas.openxmlformats.org/officeDocument/2006/relationships/image" Target="../media/image100.wmf"/><Relationship Id="rId4" Type="http://schemas.openxmlformats.org/officeDocument/2006/relationships/image" Target="../media/image97.wmf"/><Relationship Id="rId9" Type="http://schemas.openxmlformats.org/officeDocument/2006/relationships/oleObject" Target="../embeddings/oleObject211.bin"/></Relationships>
</file>

<file path=ppt/slides/_rels/slide4.xml.rels><?xml version="1.0" encoding="UTF-8" standalone="yes"?>
<Relationships xmlns="http://schemas.openxmlformats.org/package/2006/relationships"><Relationship Id="rId8" Type="http://schemas.openxmlformats.org/officeDocument/2006/relationships/image" Target="../media/image4.wmf"/><Relationship Id="rId13" Type="http://schemas.openxmlformats.org/officeDocument/2006/relationships/oleObject" Target="../embeddings/oleObject13.bin"/><Relationship Id="rId3" Type="http://schemas.openxmlformats.org/officeDocument/2006/relationships/oleObject" Target="../embeddings/oleObject8.bin"/><Relationship Id="rId7" Type="http://schemas.openxmlformats.org/officeDocument/2006/relationships/oleObject" Target="../embeddings/oleObject10.bin"/><Relationship Id="rId12" Type="http://schemas.openxmlformats.org/officeDocument/2006/relationships/image" Target="../media/image6.wmf"/><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image" Target="../media/image3.wmf"/><Relationship Id="rId11" Type="http://schemas.openxmlformats.org/officeDocument/2006/relationships/oleObject" Target="../embeddings/oleObject12.bin"/><Relationship Id="rId5" Type="http://schemas.openxmlformats.org/officeDocument/2006/relationships/oleObject" Target="../embeddings/oleObject9.bin"/><Relationship Id="rId10" Type="http://schemas.openxmlformats.org/officeDocument/2006/relationships/image" Target="../media/image5.wmf"/><Relationship Id="rId4" Type="http://schemas.openxmlformats.org/officeDocument/2006/relationships/image" Target="../media/image2.wmf"/><Relationship Id="rId9" Type="http://schemas.openxmlformats.org/officeDocument/2006/relationships/oleObject" Target="../embeddings/oleObject11.bin"/><Relationship Id="rId14" Type="http://schemas.openxmlformats.org/officeDocument/2006/relationships/image" Target="../media/image7.wmf"/></Relationships>
</file>

<file path=ppt/slides/_rels/slide5.xml.rels><?xml version="1.0" encoding="UTF-8" standalone="yes"?>
<Relationships xmlns="http://schemas.openxmlformats.org/package/2006/relationships"><Relationship Id="rId8" Type="http://schemas.openxmlformats.org/officeDocument/2006/relationships/image" Target="../media/image10.wmf"/><Relationship Id="rId13" Type="http://schemas.openxmlformats.org/officeDocument/2006/relationships/oleObject" Target="../embeddings/oleObject19.bin"/><Relationship Id="rId3" Type="http://schemas.openxmlformats.org/officeDocument/2006/relationships/oleObject" Target="../embeddings/oleObject14.bin"/><Relationship Id="rId7" Type="http://schemas.openxmlformats.org/officeDocument/2006/relationships/oleObject" Target="../embeddings/oleObject16.bin"/><Relationship Id="rId12" Type="http://schemas.openxmlformats.org/officeDocument/2006/relationships/image" Target="../media/image12.wmf"/><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image" Target="../media/image9.wmf"/><Relationship Id="rId11" Type="http://schemas.openxmlformats.org/officeDocument/2006/relationships/oleObject" Target="../embeddings/oleObject18.bin"/><Relationship Id="rId5" Type="http://schemas.openxmlformats.org/officeDocument/2006/relationships/oleObject" Target="../embeddings/oleObject15.bin"/><Relationship Id="rId10" Type="http://schemas.openxmlformats.org/officeDocument/2006/relationships/image" Target="../media/image11.wmf"/><Relationship Id="rId4" Type="http://schemas.openxmlformats.org/officeDocument/2006/relationships/image" Target="../media/image8.wmf"/><Relationship Id="rId9" Type="http://schemas.openxmlformats.org/officeDocument/2006/relationships/oleObject" Target="../embeddings/oleObject17.bin"/></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20.bin"/><Relationship Id="rId2" Type="http://schemas.openxmlformats.org/officeDocument/2006/relationships/slideLayout" Target="../slideLayouts/slideLayout2.xml"/><Relationship Id="rId1" Type="http://schemas.openxmlformats.org/officeDocument/2006/relationships/vmlDrawing" Target="../drawings/vmlDrawing5.vml"/><Relationship Id="rId4" Type="http://schemas.openxmlformats.org/officeDocument/2006/relationships/image" Target="../media/image1.wmf"/></Relationships>
</file>

<file path=ppt/slides/_rels/slide7.xml.rels><?xml version="1.0" encoding="UTF-8" standalone="yes"?>
<Relationships xmlns="http://schemas.openxmlformats.org/package/2006/relationships"><Relationship Id="rId8" Type="http://schemas.openxmlformats.org/officeDocument/2006/relationships/image" Target="../media/image13.wmf"/><Relationship Id="rId13" Type="http://schemas.openxmlformats.org/officeDocument/2006/relationships/oleObject" Target="../embeddings/oleObject26.bin"/><Relationship Id="rId18" Type="http://schemas.openxmlformats.org/officeDocument/2006/relationships/image" Target="../media/image16.wmf"/><Relationship Id="rId3" Type="http://schemas.openxmlformats.org/officeDocument/2006/relationships/oleObject" Target="../embeddings/oleObject21.bin"/><Relationship Id="rId7" Type="http://schemas.openxmlformats.org/officeDocument/2006/relationships/oleObject" Target="../embeddings/oleObject23.bin"/><Relationship Id="rId12" Type="http://schemas.openxmlformats.org/officeDocument/2006/relationships/image" Target="../media/image14.wmf"/><Relationship Id="rId17" Type="http://schemas.openxmlformats.org/officeDocument/2006/relationships/oleObject" Target="../embeddings/oleObject28.bin"/><Relationship Id="rId2" Type="http://schemas.openxmlformats.org/officeDocument/2006/relationships/slideLayout" Target="../slideLayouts/slideLayout2.xml"/><Relationship Id="rId16" Type="http://schemas.openxmlformats.org/officeDocument/2006/relationships/image" Target="../media/image11.wmf"/><Relationship Id="rId1" Type="http://schemas.openxmlformats.org/officeDocument/2006/relationships/vmlDrawing" Target="../drawings/vmlDrawing6.vml"/><Relationship Id="rId6" Type="http://schemas.openxmlformats.org/officeDocument/2006/relationships/image" Target="../media/image12.wmf"/><Relationship Id="rId11" Type="http://schemas.openxmlformats.org/officeDocument/2006/relationships/oleObject" Target="../embeddings/oleObject25.bin"/><Relationship Id="rId5" Type="http://schemas.openxmlformats.org/officeDocument/2006/relationships/oleObject" Target="../embeddings/oleObject22.bin"/><Relationship Id="rId15" Type="http://schemas.openxmlformats.org/officeDocument/2006/relationships/oleObject" Target="../embeddings/oleObject27.bin"/><Relationship Id="rId10" Type="http://schemas.openxmlformats.org/officeDocument/2006/relationships/image" Target="../media/image9.wmf"/><Relationship Id="rId4" Type="http://schemas.openxmlformats.org/officeDocument/2006/relationships/image" Target="../media/image1.wmf"/><Relationship Id="rId9" Type="http://schemas.openxmlformats.org/officeDocument/2006/relationships/oleObject" Target="../embeddings/oleObject24.bin"/><Relationship Id="rId14" Type="http://schemas.openxmlformats.org/officeDocument/2006/relationships/image" Target="../media/image15.wmf"/></Relationships>
</file>

<file path=ppt/slides/_rels/slide8.xml.rels><?xml version="1.0" encoding="UTF-8" standalone="yes"?>
<Relationships xmlns="http://schemas.openxmlformats.org/package/2006/relationships"><Relationship Id="rId8" Type="http://schemas.openxmlformats.org/officeDocument/2006/relationships/image" Target="../media/image17.wmf"/><Relationship Id="rId3" Type="http://schemas.openxmlformats.org/officeDocument/2006/relationships/oleObject" Target="../embeddings/oleObject29.bin"/><Relationship Id="rId7" Type="http://schemas.openxmlformats.org/officeDocument/2006/relationships/oleObject" Target="../embeddings/oleObject31.bin"/><Relationship Id="rId12" Type="http://schemas.openxmlformats.org/officeDocument/2006/relationships/image" Target="../media/image19.wmf"/><Relationship Id="rId2" Type="http://schemas.openxmlformats.org/officeDocument/2006/relationships/slideLayout" Target="../slideLayouts/slideLayout2.xml"/><Relationship Id="rId1" Type="http://schemas.openxmlformats.org/officeDocument/2006/relationships/vmlDrawing" Target="../drawings/vmlDrawing7.vml"/><Relationship Id="rId6" Type="http://schemas.openxmlformats.org/officeDocument/2006/relationships/image" Target="../media/image9.wmf"/><Relationship Id="rId11" Type="http://schemas.openxmlformats.org/officeDocument/2006/relationships/oleObject" Target="../embeddings/oleObject33.bin"/><Relationship Id="rId5" Type="http://schemas.openxmlformats.org/officeDocument/2006/relationships/oleObject" Target="../embeddings/oleObject30.bin"/><Relationship Id="rId10" Type="http://schemas.openxmlformats.org/officeDocument/2006/relationships/image" Target="../media/image18.wmf"/><Relationship Id="rId4" Type="http://schemas.openxmlformats.org/officeDocument/2006/relationships/image" Target="../media/image12.wmf"/><Relationship Id="rId9" Type="http://schemas.openxmlformats.org/officeDocument/2006/relationships/oleObject" Target="../embeddings/oleObject32.bin"/></Relationships>
</file>

<file path=ppt/slides/_rels/slide9.xml.rels><?xml version="1.0" encoding="UTF-8" standalone="yes"?>
<Relationships xmlns="http://schemas.openxmlformats.org/package/2006/relationships"><Relationship Id="rId8" Type="http://schemas.openxmlformats.org/officeDocument/2006/relationships/image" Target="../media/image21.wmf"/><Relationship Id="rId13" Type="http://schemas.openxmlformats.org/officeDocument/2006/relationships/oleObject" Target="../embeddings/oleObject39.bin"/><Relationship Id="rId3" Type="http://schemas.openxmlformats.org/officeDocument/2006/relationships/oleObject" Target="../embeddings/oleObject34.bin"/><Relationship Id="rId7" Type="http://schemas.openxmlformats.org/officeDocument/2006/relationships/oleObject" Target="../embeddings/oleObject36.bin"/><Relationship Id="rId12" Type="http://schemas.openxmlformats.org/officeDocument/2006/relationships/image" Target="../media/image23.wmf"/><Relationship Id="rId2" Type="http://schemas.openxmlformats.org/officeDocument/2006/relationships/slideLayout" Target="../slideLayouts/slideLayout2.xml"/><Relationship Id="rId1" Type="http://schemas.openxmlformats.org/officeDocument/2006/relationships/vmlDrawing" Target="../drawings/vmlDrawing8.vml"/><Relationship Id="rId6" Type="http://schemas.openxmlformats.org/officeDocument/2006/relationships/image" Target="../media/image20.wmf"/><Relationship Id="rId11" Type="http://schemas.openxmlformats.org/officeDocument/2006/relationships/oleObject" Target="../embeddings/oleObject38.bin"/><Relationship Id="rId5" Type="http://schemas.openxmlformats.org/officeDocument/2006/relationships/oleObject" Target="../embeddings/oleObject35.bin"/><Relationship Id="rId15" Type="http://schemas.openxmlformats.org/officeDocument/2006/relationships/image" Target="../media/image24.wmf"/><Relationship Id="rId10" Type="http://schemas.openxmlformats.org/officeDocument/2006/relationships/image" Target="../media/image22.wmf"/><Relationship Id="rId4" Type="http://schemas.openxmlformats.org/officeDocument/2006/relationships/image" Target="../media/image8.wmf"/><Relationship Id="rId9" Type="http://schemas.openxmlformats.org/officeDocument/2006/relationships/oleObject" Target="../embeddings/oleObject37.bin"/><Relationship Id="rId14" Type="http://schemas.openxmlformats.org/officeDocument/2006/relationships/oleObject" Target="../embeddings/oleObject40.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a:extLst>
              <a:ext uri="{FF2B5EF4-FFF2-40B4-BE49-F238E27FC236}">
                <a16:creationId xmlns:a16="http://schemas.microsoft.com/office/drawing/2014/main" id="{7E44DED2-23CA-45F8-B236-D17398CDB700}"/>
              </a:ext>
            </a:extLst>
          </p:cNvPr>
          <p:cNvSpPr>
            <a:spLocks noGrp="1" noChangeArrowheads="1"/>
          </p:cNvSpPr>
          <p:nvPr>
            <p:ph type="body" idx="1"/>
          </p:nvPr>
        </p:nvSpPr>
        <p:spPr>
          <a:xfrm>
            <a:off x="457200" y="333375"/>
            <a:ext cx="8229600" cy="5797550"/>
          </a:xfrm>
        </p:spPr>
        <p:txBody>
          <a:bodyPr/>
          <a:lstStyle/>
          <a:p>
            <a:pPr eaLnBrk="1" hangingPunct="1">
              <a:defRPr/>
            </a:pPr>
            <a:endParaRPr lang="en-US" altLang="ru-RU" b="1" dirty="0"/>
          </a:p>
          <a:p>
            <a:pPr eaLnBrk="1" hangingPunct="1">
              <a:defRPr/>
            </a:pPr>
            <a:endParaRPr lang="en-US" altLang="ru-RU" b="1" dirty="0"/>
          </a:p>
          <a:p>
            <a:pPr eaLnBrk="1" hangingPunct="1">
              <a:defRPr/>
            </a:pPr>
            <a:endParaRPr lang="en-US" altLang="ru-RU" b="1" dirty="0"/>
          </a:p>
          <a:p>
            <a:pPr algn="ctr" eaLnBrk="1" hangingPunct="1">
              <a:buFont typeface="Wingdings" panose="05000000000000000000" pitchFamily="2" charset="2"/>
              <a:buNone/>
              <a:defRPr/>
            </a:pPr>
            <a:r>
              <a:rPr lang="ru-RU" altLang="ru-RU" sz="4000" b="1" dirty="0"/>
              <a:t>Решение нелинейных алгебраических и трансцендентных</a:t>
            </a:r>
            <a:r>
              <a:rPr lang="ru-RU" altLang="ru-RU" b="1" dirty="0"/>
              <a:t> </a:t>
            </a:r>
            <a:r>
              <a:rPr lang="ru-RU" altLang="ru-RU" sz="4000" b="1" dirty="0"/>
              <a:t>уравнений.</a:t>
            </a:r>
            <a:endParaRPr lang="en-US" altLang="ru-RU" sz="4000" b="1" dirty="0"/>
          </a:p>
          <a:p>
            <a:pPr algn="ctr" eaLnBrk="1" hangingPunct="1">
              <a:buFont typeface="Wingdings" panose="05000000000000000000" pitchFamily="2" charset="2"/>
              <a:buNone/>
              <a:defRPr/>
            </a:pPr>
            <a:endParaRPr lang="ru-RU" altLang="ru-RU" sz="4000" b="1" dirty="0"/>
          </a:p>
          <a:p>
            <a:pPr algn="ctr" eaLnBrk="1" hangingPunct="1">
              <a:buFont typeface="Wingdings" panose="05000000000000000000" pitchFamily="2" charset="2"/>
              <a:buNone/>
              <a:defRPr/>
            </a:pPr>
            <a:r>
              <a:rPr lang="ru-RU" altLang="ru-RU" sz="4000" b="1" dirty="0"/>
              <a:t>Уравнения с одним неизвестным</a:t>
            </a:r>
            <a:r>
              <a:rPr lang="ru-RU" altLang="ru-RU" b="1" dirty="0"/>
              <a:t>.</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3">
            <a:extLst>
              <a:ext uri="{FF2B5EF4-FFF2-40B4-BE49-F238E27FC236}">
                <a16:creationId xmlns:a16="http://schemas.microsoft.com/office/drawing/2014/main" id="{47E134B7-6FB2-47A4-901B-B3103D6ED751}"/>
              </a:ext>
            </a:extLst>
          </p:cNvPr>
          <p:cNvSpPr>
            <a:spLocks noGrp="1" noChangeArrowheads="1"/>
          </p:cNvSpPr>
          <p:nvPr>
            <p:ph type="body" idx="1"/>
          </p:nvPr>
        </p:nvSpPr>
        <p:spPr>
          <a:xfrm>
            <a:off x="457200" y="404813"/>
            <a:ext cx="8229600" cy="5726112"/>
          </a:xfrm>
        </p:spPr>
        <p:txBody>
          <a:bodyPr/>
          <a:lstStyle/>
          <a:p>
            <a:pPr eaLnBrk="1" hangingPunct="1">
              <a:buFont typeface="Wingdings" panose="05000000000000000000" pitchFamily="2" charset="2"/>
              <a:buNone/>
            </a:pPr>
            <a:r>
              <a:rPr lang="ru-RU" altLang="ru-RU"/>
              <a:t>	При выборе шага  можно пользоваться принципом половинного деления интервала           , т.е.  </a:t>
            </a:r>
          </a:p>
          <a:p>
            <a:pPr eaLnBrk="1" hangingPunct="1"/>
            <a:endParaRPr lang="ru-RU" altLang="ru-RU"/>
          </a:p>
        </p:txBody>
      </p:sp>
      <p:sp>
        <p:nvSpPr>
          <p:cNvPr id="14339" name="Rectangle 5">
            <a:extLst>
              <a:ext uri="{FF2B5EF4-FFF2-40B4-BE49-F238E27FC236}">
                <a16:creationId xmlns:a16="http://schemas.microsoft.com/office/drawing/2014/main" id="{B0054E5C-2988-45CA-98A1-DAE30361C32F}"/>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ru-RU" altLang="ru-RU"/>
          </a:p>
        </p:txBody>
      </p:sp>
      <p:graphicFrame>
        <p:nvGraphicFramePr>
          <p:cNvPr id="14340" name="Object 4">
            <a:extLst>
              <a:ext uri="{FF2B5EF4-FFF2-40B4-BE49-F238E27FC236}">
                <a16:creationId xmlns:a16="http://schemas.microsoft.com/office/drawing/2014/main" id="{7B0D3F55-D91F-4919-B0AC-480A03559741}"/>
              </a:ext>
            </a:extLst>
          </p:cNvPr>
          <p:cNvGraphicFramePr>
            <a:graphicFrameLocks noChangeAspect="1"/>
          </p:cNvGraphicFramePr>
          <p:nvPr/>
        </p:nvGraphicFramePr>
        <p:xfrm>
          <a:off x="2916238" y="1268413"/>
          <a:ext cx="1008062" cy="661987"/>
        </p:xfrm>
        <a:graphic>
          <a:graphicData uri="http://schemas.openxmlformats.org/presentationml/2006/ole">
            <mc:AlternateContent xmlns:mc="http://schemas.openxmlformats.org/markup-compatibility/2006">
              <mc:Choice xmlns:v="urn:schemas-microsoft-com:vml" Requires="v">
                <p:oleObj spid="_x0000_s14343" name="Формула" r:id="rId3" imgW="330057" imgH="215806" progId="Equation.3">
                  <p:embed/>
                </p:oleObj>
              </mc:Choice>
              <mc:Fallback>
                <p:oleObj name="Формула" r:id="rId3" imgW="330057" imgH="215806" progId="Equation.3">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916238" y="1268413"/>
                        <a:ext cx="1008062" cy="661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4341" name="Rectangle 7">
            <a:extLst>
              <a:ext uri="{FF2B5EF4-FFF2-40B4-BE49-F238E27FC236}">
                <a16:creationId xmlns:a16="http://schemas.microsoft.com/office/drawing/2014/main" id="{A9998461-00EE-4C98-9109-5E8E9BEF028D}"/>
              </a:ext>
            </a:extLst>
          </p:cNvPr>
          <p:cNvSpPr>
            <a:spLocks noChangeArrowheads="1"/>
          </p:cNvSpPr>
          <p:nvPr/>
        </p:nvSpPr>
        <p:spPr bwMode="auto">
          <a:xfrm>
            <a:off x="0" y="323373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ru-RU" altLang="ru-RU"/>
          </a:p>
        </p:txBody>
      </p:sp>
      <p:graphicFrame>
        <p:nvGraphicFramePr>
          <p:cNvPr id="14342" name="Object 6">
            <a:extLst>
              <a:ext uri="{FF2B5EF4-FFF2-40B4-BE49-F238E27FC236}">
                <a16:creationId xmlns:a16="http://schemas.microsoft.com/office/drawing/2014/main" id="{7387FB42-7875-4E06-A93B-500D73486652}"/>
              </a:ext>
            </a:extLst>
          </p:cNvPr>
          <p:cNvGraphicFramePr>
            <a:graphicFrameLocks noChangeAspect="1"/>
          </p:cNvGraphicFramePr>
          <p:nvPr/>
        </p:nvGraphicFramePr>
        <p:xfrm>
          <a:off x="1368425" y="2386013"/>
          <a:ext cx="5435600" cy="1238250"/>
        </p:xfrm>
        <a:graphic>
          <a:graphicData uri="http://schemas.openxmlformats.org/presentationml/2006/ole">
            <mc:AlternateContent xmlns:mc="http://schemas.openxmlformats.org/markup-compatibility/2006">
              <mc:Choice xmlns:v="urn:schemas-microsoft-com:vml" Requires="v">
                <p:oleObj spid="_x0000_s14344" name="Формула" r:id="rId5" imgW="1714500" imgH="393700" progId="Equation.3">
                  <p:embed/>
                </p:oleObj>
              </mc:Choice>
              <mc:Fallback>
                <p:oleObj name="Формула" r:id="rId5" imgW="1714500" imgH="393700" progId="Equation.3">
                  <p:embed/>
                  <p:pic>
                    <p:nvPicPr>
                      <p:cNvPr id="0" name="Object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368425" y="2386013"/>
                        <a:ext cx="5435600" cy="1238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3">
            <a:extLst>
              <a:ext uri="{FF2B5EF4-FFF2-40B4-BE49-F238E27FC236}">
                <a16:creationId xmlns:a16="http://schemas.microsoft.com/office/drawing/2014/main" id="{B2CDC670-4F8F-439B-88CB-8114789D43E4}"/>
              </a:ext>
            </a:extLst>
          </p:cNvPr>
          <p:cNvSpPr>
            <a:spLocks noGrp="1" noChangeArrowheads="1"/>
          </p:cNvSpPr>
          <p:nvPr>
            <p:ph type="body" idx="1"/>
          </p:nvPr>
        </p:nvSpPr>
        <p:spPr>
          <a:xfrm>
            <a:off x="457200" y="404813"/>
            <a:ext cx="8229600" cy="5726112"/>
          </a:xfrm>
        </p:spPr>
        <p:txBody>
          <a:bodyPr/>
          <a:lstStyle/>
          <a:p>
            <a:pPr marL="571500" indent="-571500" eaLnBrk="1" hangingPunct="1">
              <a:lnSpc>
                <a:spcPct val="90000"/>
              </a:lnSpc>
              <a:buFont typeface="Wingdings" panose="05000000000000000000" pitchFamily="2" charset="2"/>
              <a:buNone/>
            </a:pPr>
            <a:r>
              <a:rPr lang="ru-RU" altLang="ru-RU" sz="2800"/>
              <a:t>	</a:t>
            </a:r>
            <a:r>
              <a:rPr lang="ru-RU" altLang="ru-RU" sz="2800">
                <a:solidFill>
                  <a:srgbClr val="FF3300"/>
                </a:solidFill>
              </a:rPr>
              <a:t>Алгоритм отделения корней функции</a:t>
            </a:r>
            <a:r>
              <a:rPr lang="ru-RU" altLang="ru-RU" sz="2800"/>
              <a:t> – проход по всему интервалу определения функции с относительно «крупным» шагом.</a:t>
            </a:r>
          </a:p>
          <a:p>
            <a:pPr marL="571500" indent="-571500" eaLnBrk="1" hangingPunct="1">
              <a:lnSpc>
                <a:spcPct val="90000"/>
              </a:lnSpc>
            </a:pPr>
            <a:r>
              <a:rPr lang="ru-RU" altLang="ru-RU" sz="2800"/>
              <a:t>Анализ значений функции и её первой производной на краях каждого подынтервала.</a:t>
            </a:r>
          </a:p>
          <a:p>
            <a:pPr marL="571500" indent="-571500" eaLnBrk="1" hangingPunct="1">
              <a:lnSpc>
                <a:spcPct val="90000"/>
              </a:lnSpc>
              <a:buFont typeface="Wingdings" panose="05000000000000000000" pitchFamily="2" charset="2"/>
              <a:buNone/>
            </a:pPr>
            <a:r>
              <a:rPr lang="ru-RU" altLang="ru-RU" sz="2800"/>
              <a:t>	Подынтервал, содержащий корень уравнения должен удовлетворять условиям:</a:t>
            </a:r>
          </a:p>
          <a:p>
            <a:pPr marL="571500" indent="-571500" eaLnBrk="1" hangingPunct="1">
              <a:lnSpc>
                <a:spcPct val="90000"/>
              </a:lnSpc>
              <a:buFont typeface="Wingdings" panose="05000000000000000000" pitchFamily="2" charset="2"/>
              <a:buAutoNum type="arabicPeriod"/>
            </a:pPr>
            <a:r>
              <a:rPr lang="ru-RU" altLang="ru-RU" sz="2800"/>
              <a:t>Значения функции на краях подынтервала имеют разные знаки.</a:t>
            </a:r>
          </a:p>
          <a:p>
            <a:pPr marL="571500" indent="-571500" eaLnBrk="1" hangingPunct="1">
              <a:lnSpc>
                <a:spcPct val="90000"/>
              </a:lnSpc>
              <a:buFont typeface="Wingdings" panose="05000000000000000000" pitchFamily="2" charset="2"/>
              <a:buAutoNum type="arabicPeriod"/>
            </a:pPr>
            <a:r>
              <a:rPr lang="ru-RU" altLang="ru-RU" sz="2800"/>
              <a:t>Значения первой производной функции на краях подынтервала имеют одинаковые знаки.</a:t>
            </a:r>
          </a:p>
          <a:p>
            <a:pPr marL="571500" indent="-571500" eaLnBrk="1" hangingPunct="1">
              <a:lnSpc>
                <a:spcPct val="90000"/>
              </a:lnSpc>
              <a:buFont typeface="Wingdings" panose="05000000000000000000" pitchFamily="2" charset="2"/>
              <a:buNone/>
            </a:pPr>
            <a:endParaRPr lang="ru-RU" altLang="ru-RU" sz="280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03263789-8482-498B-9A0A-D7C3C9031738}"/>
              </a:ext>
            </a:extLst>
          </p:cNvPr>
          <p:cNvSpPr>
            <a:spLocks noGrp="1" noChangeArrowheads="1"/>
          </p:cNvSpPr>
          <p:nvPr>
            <p:ph type="title"/>
          </p:nvPr>
        </p:nvSpPr>
        <p:spPr/>
        <p:txBody>
          <a:bodyPr/>
          <a:lstStyle/>
          <a:p>
            <a:pPr algn="ctr" eaLnBrk="1" hangingPunct="1"/>
            <a:r>
              <a:rPr lang="ru-RU" altLang="ru-RU" sz="3800"/>
              <a:t>Алгоритмы поиска корня нелинейного уравнения</a:t>
            </a:r>
          </a:p>
        </p:txBody>
      </p:sp>
      <p:sp>
        <p:nvSpPr>
          <p:cNvPr id="16387" name="Rectangle 3">
            <a:extLst>
              <a:ext uri="{FF2B5EF4-FFF2-40B4-BE49-F238E27FC236}">
                <a16:creationId xmlns:a16="http://schemas.microsoft.com/office/drawing/2014/main" id="{54A7F61D-864C-4940-84AB-0CB7DC771565}"/>
              </a:ext>
            </a:extLst>
          </p:cNvPr>
          <p:cNvSpPr>
            <a:spLocks noGrp="1" noChangeArrowheads="1"/>
          </p:cNvSpPr>
          <p:nvPr>
            <p:ph type="body" idx="1"/>
          </p:nvPr>
        </p:nvSpPr>
        <p:spPr/>
        <p:txBody>
          <a:bodyPr/>
          <a:lstStyle/>
          <a:p>
            <a:pPr eaLnBrk="1" hangingPunct="1">
              <a:buFont typeface="Wingdings" panose="05000000000000000000" pitchFamily="2" charset="2"/>
              <a:buNone/>
            </a:pPr>
            <a:r>
              <a:rPr lang="ru-RU" altLang="ru-RU"/>
              <a:t>	Для поиска корня в выделенном интервале  используются следующие алгоритмы:</a:t>
            </a:r>
          </a:p>
          <a:p>
            <a:pPr eaLnBrk="1" hangingPunct="1"/>
            <a:r>
              <a:rPr lang="ru-RU" altLang="ru-RU"/>
              <a:t>Деление отрезка пополам,</a:t>
            </a:r>
          </a:p>
          <a:p>
            <a:pPr eaLnBrk="1" hangingPunct="1"/>
            <a:r>
              <a:rPr lang="ru-RU" altLang="ru-RU"/>
              <a:t>Метод хорд,</a:t>
            </a:r>
          </a:p>
          <a:p>
            <a:pPr eaLnBrk="1" hangingPunct="1"/>
            <a:r>
              <a:rPr lang="ru-RU" altLang="ru-RU"/>
              <a:t>Метод касательных,</a:t>
            </a:r>
          </a:p>
          <a:p>
            <a:pPr eaLnBrk="1" hangingPunct="1"/>
            <a:r>
              <a:rPr lang="ru-RU" altLang="ru-RU"/>
              <a:t>Метод секущих.</a:t>
            </a:r>
          </a:p>
          <a:p>
            <a:pPr eaLnBrk="1" hangingPunct="1"/>
            <a:r>
              <a:rPr lang="ru-RU" altLang="ru-RU"/>
              <a:t>Метод простой итерации.</a:t>
            </a:r>
          </a:p>
          <a:p>
            <a:pPr eaLnBrk="1" hangingPunct="1"/>
            <a:endParaRPr lang="ru-RU" altLang="ru-RU"/>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3">
            <a:extLst>
              <a:ext uri="{FF2B5EF4-FFF2-40B4-BE49-F238E27FC236}">
                <a16:creationId xmlns:a16="http://schemas.microsoft.com/office/drawing/2014/main" id="{8F222C49-552E-4221-899D-BCA049065DAA}"/>
              </a:ext>
            </a:extLst>
          </p:cNvPr>
          <p:cNvSpPr>
            <a:spLocks noGrp="1" noChangeArrowheads="1"/>
          </p:cNvSpPr>
          <p:nvPr>
            <p:ph type="body" idx="1"/>
          </p:nvPr>
        </p:nvSpPr>
        <p:spPr>
          <a:xfrm>
            <a:off x="457200" y="1196975"/>
            <a:ext cx="8229600" cy="4933950"/>
          </a:xfrm>
        </p:spPr>
        <p:txBody>
          <a:bodyPr/>
          <a:lstStyle/>
          <a:p>
            <a:pPr eaLnBrk="1" hangingPunct="1">
              <a:lnSpc>
                <a:spcPct val="90000"/>
              </a:lnSpc>
            </a:pPr>
            <a:r>
              <a:rPr lang="ru-RU" altLang="ru-RU" sz="2600"/>
              <a:t>	Функция </a:t>
            </a:r>
            <a:r>
              <a:rPr lang="ru-RU" altLang="ru-RU" sz="2600" b="1" i="1"/>
              <a:t> </a:t>
            </a:r>
            <a:r>
              <a:rPr lang="ru-RU" altLang="ru-RU" sz="2600"/>
              <a:t>задана на отрезке </a:t>
            </a:r>
            <a:r>
              <a:rPr lang="ru-RU" altLang="ru-RU" sz="2600" b="1" i="1"/>
              <a:t> </a:t>
            </a:r>
            <a:r>
              <a:rPr lang="ru-RU" altLang="ru-RU" sz="2600"/>
              <a:t>          и имеет только один корень. Если выполняется условие</a:t>
            </a:r>
          </a:p>
          <a:p>
            <a:pPr eaLnBrk="1" hangingPunct="1">
              <a:lnSpc>
                <a:spcPct val="90000"/>
              </a:lnSpc>
              <a:buFont typeface="Wingdings" panose="05000000000000000000" pitchFamily="2" charset="2"/>
              <a:buNone/>
            </a:pPr>
            <a:r>
              <a:rPr lang="ru-RU" altLang="ru-RU" sz="2600"/>
              <a:t> </a:t>
            </a:r>
          </a:p>
          <a:p>
            <a:pPr eaLnBrk="1" hangingPunct="1">
              <a:lnSpc>
                <a:spcPct val="90000"/>
              </a:lnSpc>
              <a:buFont typeface="Wingdings" panose="05000000000000000000" pitchFamily="2" charset="2"/>
              <a:buNone/>
            </a:pPr>
            <a:r>
              <a:rPr lang="ru-RU" altLang="ru-RU" sz="2600"/>
              <a:t>	то поиск завершён, иначе организуется итерационный процесс, на каждой итерации которого интервал поиска корня функции уменьшается вдвое. Критерием выбора той или иной половины рассматриваемого интервала для дальнейшего поиска является условие, что непрерывная функция  принимает значения разных знаков на концах подынтервалов либо </a:t>
            </a:r>
          </a:p>
          <a:p>
            <a:pPr eaLnBrk="1" hangingPunct="1">
              <a:lnSpc>
                <a:spcPct val="90000"/>
              </a:lnSpc>
              <a:buFont typeface="Wingdings" panose="05000000000000000000" pitchFamily="2" charset="2"/>
              <a:buNone/>
            </a:pPr>
            <a:r>
              <a:rPr lang="ru-RU" altLang="ru-RU" sz="2600"/>
              <a:t>                                       ,   либо                            . </a:t>
            </a:r>
          </a:p>
        </p:txBody>
      </p:sp>
      <p:sp>
        <p:nvSpPr>
          <p:cNvPr id="17411" name="Rectangle 4">
            <a:extLst>
              <a:ext uri="{FF2B5EF4-FFF2-40B4-BE49-F238E27FC236}">
                <a16:creationId xmlns:a16="http://schemas.microsoft.com/office/drawing/2014/main" id="{AAD3769C-4143-434B-8E9F-C2EC6B0C8394}"/>
              </a:ext>
            </a:extLst>
          </p:cNvPr>
          <p:cNvSpPr>
            <a:spLocks noGrp="1" noChangeArrowheads="1"/>
          </p:cNvSpPr>
          <p:nvPr>
            <p:ph type="title"/>
          </p:nvPr>
        </p:nvSpPr>
        <p:spPr>
          <a:xfrm>
            <a:off x="457200" y="277813"/>
            <a:ext cx="8229600" cy="774700"/>
          </a:xfrm>
          <a:noFill/>
        </p:spPr>
        <p:txBody>
          <a:bodyPr/>
          <a:lstStyle/>
          <a:p>
            <a:pPr algn="ctr" eaLnBrk="1" hangingPunct="1"/>
            <a:r>
              <a:rPr lang="ru-RU" altLang="ru-RU"/>
              <a:t>Метод - деление отрезка пополам</a:t>
            </a:r>
          </a:p>
        </p:txBody>
      </p:sp>
      <p:sp>
        <p:nvSpPr>
          <p:cNvPr id="17412" name="Rectangle 6">
            <a:extLst>
              <a:ext uri="{FF2B5EF4-FFF2-40B4-BE49-F238E27FC236}">
                <a16:creationId xmlns:a16="http://schemas.microsoft.com/office/drawing/2014/main" id="{862DAF66-4B7A-4651-8267-E279AC6F2326}"/>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ru-RU" altLang="ru-RU"/>
          </a:p>
        </p:txBody>
      </p:sp>
      <p:graphicFrame>
        <p:nvGraphicFramePr>
          <p:cNvPr id="17413" name="Object 5">
            <a:extLst>
              <a:ext uri="{FF2B5EF4-FFF2-40B4-BE49-F238E27FC236}">
                <a16:creationId xmlns:a16="http://schemas.microsoft.com/office/drawing/2014/main" id="{6E17646F-53EE-4539-892B-92C95198688F}"/>
              </a:ext>
            </a:extLst>
          </p:cNvPr>
          <p:cNvGraphicFramePr>
            <a:graphicFrameLocks noChangeAspect="1"/>
          </p:cNvGraphicFramePr>
          <p:nvPr/>
        </p:nvGraphicFramePr>
        <p:xfrm>
          <a:off x="3563938" y="1989138"/>
          <a:ext cx="2736850" cy="566737"/>
        </p:xfrm>
        <a:graphic>
          <a:graphicData uri="http://schemas.openxmlformats.org/presentationml/2006/ole">
            <mc:AlternateContent xmlns:mc="http://schemas.openxmlformats.org/markup-compatibility/2006">
              <mc:Choice xmlns:v="urn:schemas-microsoft-com:vml" Requires="v">
                <p:oleObj spid="_x0000_s17420" name="Формула" r:id="rId3" imgW="1053643" imgH="215806" progId="Equation.3">
                  <p:embed/>
                </p:oleObj>
              </mc:Choice>
              <mc:Fallback>
                <p:oleObj name="Формула" r:id="rId3" imgW="1053643" imgH="215806" progId="Equation.3">
                  <p:embed/>
                  <p:pic>
                    <p:nvPicPr>
                      <p:cNvPr id="0" name="Object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63938" y="1989138"/>
                        <a:ext cx="2736850" cy="566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7414" name="Rectangle 8">
            <a:extLst>
              <a:ext uri="{FF2B5EF4-FFF2-40B4-BE49-F238E27FC236}">
                <a16:creationId xmlns:a16="http://schemas.microsoft.com/office/drawing/2014/main" id="{F1843395-1128-448F-AFE5-FEC997FA5E48}"/>
              </a:ext>
            </a:extLst>
          </p:cNvPr>
          <p:cNvSpPr>
            <a:spLocks noChangeArrowheads="1"/>
          </p:cNvSpPr>
          <p:nvPr/>
        </p:nvSpPr>
        <p:spPr bwMode="auto">
          <a:xfrm>
            <a:off x="0" y="331946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ru-RU" altLang="ru-RU"/>
          </a:p>
        </p:txBody>
      </p:sp>
      <p:graphicFrame>
        <p:nvGraphicFramePr>
          <p:cNvPr id="17415" name="Object 7">
            <a:extLst>
              <a:ext uri="{FF2B5EF4-FFF2-40B4-BE49-F238E27FC236}">
                <a16:creationId xmlns:a16="http://schemas.microsoft.com/office/drawing/2014/main" id="{2C0320E6-112A-4046-84BB-97922D8DFCF3}"/>
              </a:ext>
            </a:extLst>
          </p:cNvPr>
          <p:cNvGraphicFramePr>
            <a:graphicFrameLocks noChangeAspect="1"/>
          </p:cNvGraphicFramePr>
          <p:nvPr/>
        </p:nvGraphicFramePr>
        <p:xfrm>
          <a:off x="5795963" y="1138238"/>
          <a:ext cx="936625" cy="615950"/>
        </p:xfrm>
        <a:graphic>
          <a:graphicData uri="http://schemas.openxmlformats.org/presentationml/2006/ole">
            <mc:AlternateContent xmlns:mc="http://schemas.openxmlformats.org/markup-compatibility/2006">
              <mc:Choice xmlns:v="urn:schemas-microsoft-com:vml" Requires="v">
                <p:oleObj spid="_x0000_s17421" name="Формула" r:id="rId5" imgW="330057" imgH="215806" progId="Equation.3">
                  <p:embed/>
                </p:oleObj>
              </mc:Choice>
              <mc:Fallback>
                <p:oleObj name="Формула" r:id="rId5" imgW="330057" imgH="215806" progId="Equation.3">
                  <p:embed/>
                  <p:pic>
                    <p:nvPicPr>
                      <p:cNvPr id="0" name="Object 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795963" y="1138238"/>
                        <a:ext cx="936625" cy="615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7416" name="Rectangle 10">
            <a:extLst>
              <a:ext uri="{FF2B5EF4-FFF2-40B4-BE49-F238E27FC236}">
                <a16:creationId xmlns:a16="http://schemas.microsoft.com/office/drawing/2014/main" id="{93F8740F-4A24-4497-B27D-E6DDDFCAD691}"/>
              </a:ext>
            </a:extLst>
          </p:cNvPr>
          <p:cNvSpPr>
            <a:spLocks noChangeArrowheads="1"/>
          </p:cNvSpPr>
          <p:nvPr/>
        </p:nvSpPr>
        <p:spPr bwMode="auto">
          <a:xfrm>
            <a:off x="0" y="331946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ru-RU" altLang="ru-RU"/>
          </a:p>
        </p:txBody>
      </p:sp>
      <p:graphicFrame>
        <p:nvGraphicFramePr>
          <p:cNvPr id="17417" name="Object 9">
            <a:extLst>
              <a:ext uri="{FF2B5EF4-FFF2-40B4-BE49-F238E27FC236}">
                <a16:creationId xmlns:a16="http://schemas.microsoft.com/office/drawing/2014/main" id="{135369C1-3C80-4672-B410-1936D625A1C7}"/>
              </a:ext>
            </a:extLst>
          </p:cNvPr>
          <p:cNvGraphicFramePr>
            <a:graphicFrameLocks noChangeAspect="1"/>
          </p:cNvGraphicFramePr>
          <p:nvPr/>
        </p:nvGraphicFramePr>
        <p:xfrm>
          <a:off x="827088" y="5300663"/>
          <a:ext cx="3024187" cy="615950"/>
        </p:xfrm>
        <a:graphic>
          <a:graphicData uri="http://schemas.openxmlformats.org/presentationml/2006/ole">
            <mc:AlternateContent xmlns:mc="http://schemas.openxmlformats.org/markup-compatibility/2006">
              <mc:Choice xmlns:v="urn:schemas-microsoft-com:vml" Requires="v">
                <p:oleObj spid="_x0000_s17422" name="Формула" r:id="rId7" imgW="1079032" imgH="215806" progId="Equation.3">
                  <p:embed/>
                </p:oleObj>
              </mc:Choice>
              <mc:Fallback>
                <p:oleObj name="Формула" r:id="rId7" imgW="1079032" imgH="215806" progId="Equation.3">
                  <p:embed/>
                  <p:pic>
                    <p:nvPicPr>
                      <p:cNvPr id="0" name="Object 9"/>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827088" y="5300663"/>
                        <a:ext cx="3024187" cy="615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7418" name="Rectangle 12">
            <a:extLst>
              <a:ext uri="{FF2B5EF4-FFF2-40B4-BE49-F238E27FC236}">
                <a16:creationId xmlns:a16="http://schemas.microsoft.com/office/drawing/2014/main" id="{BC8D2533-D725-4BB5-A832-F7EC25E36CEC}"/>
              </a:ext>
            </a:extLst>
          </p:cNvPr>
          <p:cNvSpPr>
            <a:spLocks noChangeArrowheads="1"/>
          </p:cNvSpPr>
          <p:nvPr/>
        </p:nvSpPr>
        <p:spPr bwMode="auto">
          <a:xfrm>
            <a:off x="250825" y="357346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ru-RU" altLang="ru-RU"/>
          </a:p>
        </p:txBody>
      </p:sp>
      <p:graphicFrame>
        <p:nvGraphicFramePr>
          <p:cNvPr id="17419" name="Object 11">
            <a:extLst>
              <a:ext uri="{FF2B5EF4-FFF2-40B4-BE49-F238E27FC236}">
                <a16:creationId xmlns:a16="http://schemas.microsoft.com/office/drawing/2014/main" id="{86F733F2-5BF3-44B7-9BFB-FFE8494E9131}"/>
              </a:ext>
            </a:extLst>
          </p:cNvPr>
          <p:cNvGraphicFramePr>
            <a:graphicFrameLocks noChangeAspect="1"/>
          </p:cNvGraphicFramePr>
          <p:nvPr/>
        </p:nvGraphicFramePr>
        <p:xfrm>
          <a:off x="5364163" y="5283200"/>
          <a:ext cx="3024187" cy="593725"/>
        </p:xfrm>
        <a:graphic>
          <a:graphicData uri="http://schemas.openxmlformats.org/presentationml/2006/ole">
            <mc:AlternateContent xmlns:mc="http://schemas.openxmlformats.org/markup-compatibility/2006">
              <mc:Choice xmlns:v="urn:schemas-microsoft-com:vml" Requires="v">
                <p:oleObj spid="_x0000_s17423" name="Формула" r:id="rId9" imgW="1117115" imgH="215806" progId="Equation.3">
                  <p:embed/>
                </p:oleObj>
              </mc:Choice>
              <mc:Fallback>
                <p:oleObj name="Формула" r:id="rId9" imgW="1117115" imgH="215806" progId="Equation.3">
                  <p:embed/>
                  <p:pic>
                    <p:nvPicPr>
                      <p:cNvPr id="0" name="Object 11"/>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5364163" y="5283200"/>
                        <a:ext cx="3024187" cy="593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3">
            <a:extLst>
              <a:ext uri="{FF2B5EF4-FFF2-40B4-BE49-F238E27FC236}">
                <a16:creationId xmlns:a16="http://schemas.microsoft.com/office/drawing/2014/main" id="{361DF1D6-0A26-45F2-BD47-174EACC41FD8}"/>
              </a:ext>
            </a:extLst>
          </p:cNvPr>
          <p:cNvSpPr>
            <a:spLocks noGrp="1" noChangeArrowheads="1"/>
          </p:cNvSpPr>
          <p:nvPr>
            <p:ph type="body" idx="1"/>
          </p:nvPr>
        </p:nvSpPr>
        <p:spPr>
          <a:xfrm>
            <a:off x="468313" y="1052513"/>
            <a:ext cx="8229600" cy="5078412"/>
          </a:xfrm>
        </p:spPr>
        <p:txBody>
          <a:bodyPr/>
          <a:lstStyle/>
          <a:p>
            <a:pPr eaLnBrk="1" hangingPunct="1"/>
            <a:endParaRPr lang="ru-RU" altLang="ru-RU"/>
          </a:p>
        </p:txBody>
      </p:sp>
      <p:sp>
        <p:nvSpPr>
          <p:cNvPr id="23585" name="Rectangle 33">
            <a:extLst>
              <a:ext uri="{FF2B5EF4-FFF2-40B4-BE49-F238E27FC236}">
                <a16:creationId xmlns:a16="http://schemas.microsoft.com/office/drawing/2014/main" id="{B0490D34-B492-43DF-B238-87235E733094}"/>
              </a:ext>
            </a:extLst>
          </p:cNvPr>
          <p:cNvSpPr>
            <a:spLocks noChangeArrowheads="1"/>
          </p:cNvSpPr>
          <p:nvPr/>
        </p:nvSpPr>
        <p:spPr bwMode="auto">
          <a:xfrm>
            <a:off x="6281738" y="2349500"/>
            <a:ext cx="1582737" cy="3455988"/>
          </a:xfrm>
          <a:prstGeom prst="rect">
            <a:avLst/>
          </a:prstGeom>
          <a:gradFill rotWithShape="1">
            <a:gsLst>
              <a:gs pos="0">
                <a:schemeClr val="folHlink">
                  <a:alpha val="19000"/>
                </a:schemeClr>
              </a:gs>
              <a:gs pos="50000">
                <a:schemeClr val="folHlink">
                  <a:gamma/>
                  <a:shade val="46275"/>
                  <a:invGamma/>
                  <a:alpha val="14999"/>
                </a:schemeClr>
              </a:gs>
              <a:gs pos="100000">
                <a:schemeClr val="folHlink">
                  <a:alpha val="19000"/>
                </a:schemeClr>
              </a:gs>
            </a:gsLst>
            <a:lin ang="0" scaled="1"/>
          </a:gradFill>
          <a:ln w="9525">
            <a:solidFill>
              <a:schemeClr val="tx1"/>
            </a:solidFill>
            <a:prstDash val="dash"/>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defRPr/>
            </a:pPr>
            <a:endParaRPr lang="ru-RU" altLang="ru-RU">
              <a:latin typeface="Arial" charset="0"/>
            </a:endParaRPr>
          </a:p>
        </p:txBody>
      </p:sp>
      <p:sp>
        <p:nvSpPr>
          <p:cNvPr id="23580" name="Rectangle 28">
            <a:extLst>
              <a:ext uri="{FF2B5EF4-FFF2-40B4-BE49-F238E27FC236}">
                <a16:creationId xmlns:a16="http://schemas.microsoft.com/office/drawing/2014/main" id="{705945AE-75B3-40CA-A987-B925F2CCEF8C}"/>
              </a:ext>
            </a:extLst>
          </p:cNvPr>
          <p:cNvSpPr>
            <a:spLocks noChangeArrowheads="1"/>
          </p:cNvSpPr>
          <p:nvPr/>
        </p:nvSpPr>
        <p:spPr bwMode="auto">
          <a:xfrm>
            <a:off x="1547813" y="2349500"/>
            <a:ext cx="3167062" cy="3527425"/>
          </a:xfrm>
          <a:prstGeom prst="rect">
            <a:avLst/>
          </a:prstGeom>
          <a:gradFill rotWithShape="1">
            <a:gsLst>
              <a:gs pos="0">
                <a:srgbClr val="FFFF99">
                  <a:alpha val="21999"/>
                </a:srgbClr>
              </a:gs>
              <a:gs pos="100000">
                <a:srgbClr val="767647">
                  <a:alpha val="25000"/>
                </a:srgbClr>
              </a:gs>
            </a:gsLst>
            <a:lin ang="0" scaled="1"/>
          </a:gradFill>
          <a:ln w="9525">
            <a:solidFill>
              <a:schemeClr val="tx1"/>
            </a:solidFill>
            <a:prstDash val="dash"/>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ru-RU" altLang="ru-RU"/>
          </a:p>
        </p:txBody>
      </p:sp>
      <p:sp>
        <p:nvSpPr>
          <p:cNvPr id="18437" name="Rectangle 2">
            <a:extLst>
              <a:ext uri="{FF2B5EF4-FFF2-40B4-BE49-F238E27FC236}">
                <a16:creationId xmlns:a16="http://schemas.microsoft.com/office/drawing/2014/main" id="{0AF59F39-4AF8-481D-B2E0-B1F339EB9F13}"/>
              </a:ext>
            </a:extLst>
          </p:cNvPr>
          <p:cNvSpPr>
            <a:spLocks noGrp="1" noChangeArrowheads="1"/>
          </p:cNvSpPr>
          <p:nvPr>
            <p:ph type="title"/>
          </p:nvPr>
        </p:nvSpPr>
        <p:spPr>
          <a:xfrm>
            <a:off x="457200" y="277813"/>
            <a:ext cx="8229600" cy="703262"/>
          </a:xfrm>
        </p:spPr>
        <p:txBody>
          <a:bodyPr/>
          <a:lstStyle/>
          <a:p>
            <a:pPr algn="ctr" eaLnBrk="1" hangingPunct="1"/>
            <a:r>
              <a:rPr lang="ru-RU" altLang="ru-RU" sz="4000"/>
              <a:t>Метод - деление отрезка пополам</a:t>
            </a:r>
          </a:p>
        </p:txBody>
      </p:sp>
      <p:sp>
        <p:nvSpPr>
          <p:cNvPr id="18438" name="Line 4">
            <a:extLst>
              <a:ext uri="{FF2B5EF4-FFF2-40B4-BE49-F238E27FC236}">
                <a16:creationId xmlns:a16="http://schemas.microsoft.com/office/drawing/2014/main" id="{E77F0BB9-6889-4225-9B8C-7A47D9092353}"/>
              </a:ext>
            </a:extLst>
          </p:cNvPr>
          <p:cNvSpPr>
            <a:spLocks noChangeShapeType="1"/>
          </p:cNvSpPr>
          <p:nvPr/>
        </p:nvSpPr>
        <p:spPr bwMode="auto">
          <a:xfrm>
            <a:off x="900113" y="1916113"/>
            <a:ext cx="0" cy="396081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18439" name="Line 5">
            <a:extLst>
              <a:ext uri="{FF2B5EF4-FFF2-40B4-BE49-F238E27FC236}">
                <a16:creationId xmlns:a16="http://schemas.microsoft.com/office/drawing/2014/main" id="{91F9BD6D-F0DF-47D6-9500-F9A31F9CE8BE}"/>
              </a:ext>
            </a:extLst>
          </p:cNvPr>
          <p:cNvSpPr>
            <a:spLocks noChangeShapeType="1"/>
          </p:cNvSpPr>
          <p:nvPr/>
        </p:nvSpPr>
        <p:spPr bwMode="auto">
          <a:xfrm>
            <a:off x="900113" y="4149725"/>
            <a:ext cx="727233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18440" name="Freeform 12">
            <a:extLst>
              <a:ext uri="{FF2B5EF4-FFF2-40B4-BE49-F238E27FC236}">
                <a16:creationId xmlns:a16="http://schemas.microsoft.com/office/drawing/2014/main" id="{0DE2FB7C-8BCF-47F2-B5C8-5689D2C97DD8}"/>
              </a:ext>
            </a:extLst>
          </p:cNvPr>
          <p:cNvSpPr>
            <a:spLocks/>
          </p:cNvSpPr>
          <p:nvPr/>
        </p:nvSpPr>
        <p:spPr bwMode="auto">
          <a:xfrm>
            <a:off x="1547813" y="1773238"/>
            <a:ext cx="6337300" cy="3743325"/>
          </a:xfrm>
          <a:custGeom>
            <a:avLst/>
            <a:gdLst>
              <a:gd name="T0" fmla="*/ 0 w 3357"/>
              <a:gd name="T1" fmla="*/ 3743325 h 1814"/>
              <a:gd name="T2" fmla="*/ 4453289 w 3357"/>
              <a:gd name="T3" fmla="*/ 2152309 h 1814"/>
              <a:gd name="T4" fmla="*/ 6337300 w 3357"/>
              <a:gd name="T5" fmla="*/ 0 h 1814"/>
              <a:gd name="T6" fmla="*/ 0 60000 65536"/>
              <a:gd name="T7" fmla="*/ 0 60000 65536"/>
              <a:gd name="T8" fmla="*/ 0 60000 65536"/>
            </a:gdLst>
            <a:ahLst/>
            <a:cxnLst>
              <a:cxn ang="T6">
                <a:pos x="T0" y="T1"/>
              </a:cxn>
              <a:cxn ang="T7">
                <a:pos x="T2" y="T3"/>
              </a:cxn>
              <a:cxn ang="T8">
                <a:pos x="T4" y="T5"/>
              </a:cxn>
            </a:cxnLst>
            <a:rect l="0" t="0" r="r" b="b"/>
            <a:pathLst>
              <a:path w="3357" h="1814">
                <a:moveTo>
                  <a:pt x="0" y="1814"/>
                </a:moveTo>
                <a:cubicBezTo>
                  <a:pt x="899" y="1579"/>
                  <a:pt x="1799" y="1345"/>
                  <a:pt x="2359" y="1043"/>
                </a:cubicBezTo>
                <a:cubicBezTo>
                  <a:pt x="2919" y="741"/>
                  <a:pt x="3138" y="370"/>
                  <a:pt x="3357" y="0"/>
                </a:cubicBezTo>
              </a:path>
            </a:pathLst>
          </a:custGeom>
          <a:noFill/>
          <a:ln w="31750" cmpd="sng">
            <a:solidFill>
              <a:srgbClr val="FF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18441" name="Line 13">
            <a:extLst>
              <a:ext uri="{FF2B5EF4-FFF2-40B4-BE49-F238E27FC236}">
                <a16:creationId xmlns:a16="http://schemas.microsoft.com/office/drawing/2014/main" id="{518B9922-782F-4A33-B4CA-EC8249CEA954}"/>
              </a:ext>
            </a:extLst>
          </p:cNvPr>
          <p:cNvSpPr>
            <a:spLocks noChangeShapeType="1"/>
          </p:cNvSpPr>
          <p:nvPr/>
        </p:nvSpPr>
        <p:spPr bwMode="auto">
          <a:xfrm flipV="1">
            <a:off x="1547813" y="4149725"/>
            <a:ext cx="0" cy="136683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18442" name="Line 14">
            <a:extLst>
              <a:ext uri="{FF2B5EF4-FFF2-40B4-BE49-F238E27FC236}">
                <a16:creationId xmlns:a16="http://schemas.microsoft.com/office/drawing/2014/main" id="{6B314DC9-FB3D-4BB6-940B-45FBD93A4285}"/>
              </a:ext>
            </a:extLst>
          </p:cNvPr>
          <p:cNvSpPr>
            <a:spLocks noChangeShapeType="1"/>
          </p:cNvSpPr>
          <p:nvPr/>
        </p:nvSpPr>
        <p:spPr bwMode="auto">
          <a:xfrm>
            <a:off x="7885113" y="1773238"/>
            <a:ext cx="0" cy="237648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18443" name="Line 15">
            <a:extLst>
              <a:ext uri="{FF2B5EF4-FFF2-40B4-BE49-F238E27FC236}">
                <a16:creationId xmlns:a16="http://schemas.microsoft.com/office/drawing/2014/main" id="{3FB53E01-69F9-4E05-943B-F12DF450AAA4}"/>
              </a:ext>
            </a:extLst>
          </p:cNvPr>
          <p:cNvSpPr>
            <a:spLocks noChangeShapeType="1"/>
          </p:cNvSpPr>
          <p:nvPr/>
        </p:nvSpPr>
        <p:spPr bwMode="auto">
          <a:xfrm>
            <a:off x="4716463" y="4149725"/>
            <a:ext cx="0" cy="35877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18444" name="Rectangle 20">
            <a:extLst>
              <a:ext uri="{FF2B5EF4-FFF2-40B4-BE49-F238E27FC236}">
                <a16:creationId xmlns:a16="http://schemas.microsoft.com/office/drawing/2014/main" id="{3F3B9172-DA26-49A6-8215-E9018DD0201E}"/>
              </a:ext>
            </a:extLst>
          </p:cNvPr>
          <p:cNvSpPr>
            <a:spLocks noChangeArrowheads="1"/>
          </p:cNvSpPr>
          <p:nvPr/>
        </p:nvSpPr>
        <p:spPr bwMode="auto">
          <a:xfrm>
            <a:off x="0" y="335756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ru-RU" altLang="ru-RU"/>
          </a:p>
        </p:txBody>
      </p:sp>
      <p:graphicFrame>
        <p:nvGraphicFramePr>
          <p:cNvPr id="23571" name="Object 19">
            <a:extLst>
              <a:ext uri="{FF2B5EF4-FFF2-40B4-BE49-F238E27FC236}">
                <a16:creationId xmlns:a16="http://schemas.microsoft.com/office/drawing/2014/main" id="{7EAEC4E0-94A5-4EA4-B1ED-557A0AD38D62}"/>
              </a:ext>
            </a:extLst>
          </p:cNvPr>
          <p:cNvGraphicFramePr>
            <a:graphicFrameLocks noChangeAspect="1"/>
          </p:cNvGraphicFramePr>
          <p:nvPr/>
        </p:nvGraphicFramePr>
        <p:xfrm>
          <a:off x="1187450" y="4221163"/>
          <a:ext cx="312738" cy="360362"/>
        </p:xfrm>
        <a:graphic>
          <a:graphicData uri="http://schemas.openxmlformats.org/presentationml/2006/ole">
            <mc:AlternateContent xmlns:mc="http://schemas.openxmlformats.org/markup-compatibility/2006">
              <mc:Choice xmlns:v="urn:schemas-microsoft-com:vml" Requires="v">
                <p:oleObj spid="_x0000_s18473" name="Формула" r:id="rId3" imgW="126835" imgH="139518" progId="Equation.3">
                  <p:embed/>
                </p:oleObj>
              </mc:Choice>
              <mc:Fallback>
                <p:oleObj name="Формула" r:id="rId3" imgW="126835" imgH="139518" progId="Equation.3">
                  <p:embed/>
                  <p:pic>
                    <p:nvPicPr>
                      <p:cNvPr id="0" name="Object 1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87450" y="4221163"/>
                        <a:ext cx="312738"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8446" name="Rectangle 22">
            <a:extLst>
              <a:ext uri="{FF2B5EF4-FFF2-40B4-BE49-F238E27FC236}">
                <a16:creationId xmlns:a16="http://schemas.microsoft.com/office/drawing/2014/main" id="{6F5A8666-121E-4E86-A634-0C450DC1BEE0}"/>
              </a:ext>
            </a:extLst>
          </p:cNvPr>
          <p:cNvSpPr>
            <a:spLocks noChangeArrowheads="1"/>
          </p:cNvSpPr>
          <p:nvPr/>
        </p:nvSpPr>
        <p:spPr bwMode="auto">
          <a:xfrm>
            <a:off x="0" y="314166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ru-RU" altLang="ru-RU"/>
          </a:p>
        </p:txBody>
      </p:sp>
      <p:graphicFrame>
        <p:nvGraphicFramePr>
          <p:cNvPr id="23573" name="Object 21">
            <a:extLst>
              <a:ext uri="{FF2B5EF4-FFF2-40B4-BE49-F238E27FC236}">
                <a16:creationId xmlns:a16="http://schemas.microsoft.com/office/drawing/2014/main" id="{C5199251-5BE7-40D2-AC11-47E8310B59FB}"/>
              </a:ext>
            </a:extLst>
          </p:cNvPr>
          <p:cNvGraphicFramePr>
            <a:graphicFrameLocks noChangeAspect="1"/>
          </p:cNvGraphicFramePr>
          <p:nvPr/>
        </p:nvGraphicFramePr>
        <p:xfrm>
          <a:off x="7808913" y="4149725"/>
          <a:ext cx="320675" cy="469900"/>
        </p:xfrm>
        <a:graphic>
          <a:graphicData uri="http://schemas.openxmlformats.org/presentationml/2006/ole">
            <mc:AlternateContent xmlns:mc="http://schemas.openxmlformats.org/markup-compatibility/2006">
              <mc:Choice xmlns:v="urn:schemas-microsoft-com:vml" Requires="v">
                <p:oleObj spid="_x0000_s18474" name="Формула" r:id="rId5" imgW="126725" imgH="177415" progId="Equation.3">
                  <p:embed/>
                </p:oleObj>
              </mc:Choice>
              <mc:Fallback>
                <p:oleObj name="Формула" r:id="rId5" imgW="126725" imgH="177415" progId="Equation.3">
                  <p:embed/>
                  <p:pic>
                    <p:nvPicPr>
                      <p:cNvPr id="0" name="Object 2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808913" y="4149725"/>
                        <a:ext cx="320675" cy="469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8448" name="Rectangle 24">
            <a:extLst>
              <a:ext uri="{FF2B5EF4-FFF2-40B4-BE49-F238E27FC236}">
                <a16:creationId xmlns:a16="http://schemas.microsoft.com/office/drawing/2014/main" id="{BD4F633D-D8B2-46F7-B156-29D307F59432}"/>
              </a:ext>
            </a:extLst>
          </p:cNvPr>
          <p:cNvSpPr>
            <a:spLocks noChangeArrowheads="1"/>
          </p:cNvSpPr>
          <p:nvPr/>
        </p:nvSpPr>
        <p:spPr bwMode="auto">
          <a:xfrm>
            <a:off x="0" y="330993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ru-RU" altLang="ru-RU"/>
          </a:p>
        </p:txBody>
      </p:sp>
      <p:graphicFrame>
        <p:nvGraphicFramePr>
          <p:cNvPr id="23575" name="Object 23">
            <a:extLst>
              <a:ext uri="{FF2B5EF4-FFF2-40B4-BE49-F238E27FC236}">
                <a16:creationId xmlns:a16="http://schemas.microsoft.com/office/drawing/2014/main" id="{F5CB7222-6660-405A-8884-8DBB436D66E4}"/>
              </a:ext>
            </a:extLst>
          </p:cNvPr>
          <p:cNvGraphicFramePr>
            <a:graphicFrameLocks noChangeAspect="1"/>
          </p:cNvGraphicFramePr>
          <p:nvPr/>
        </p:nvGraphicFramePr>
        <p:xfrm>
          <a:off x="4427538" y="3357563"/>
          <a:ext cx="615950" cy="669925"/>
        </p:xfrm>
        <a:graphic>
          <a:graphicData uri="http://schemas.openxmlformats.org/presentationml/2006/ole">
            <mc:AlternateContent xmlns:mc="http://schemas.openxmlformats.org/markup-compatibility/2006">
              <mc:Choice xmlns:v="urn:schemas-microsoft-com:vml" Requires="v">
                <p:oleObj spid="_x0000_s18475" name="Формула" r:id="rId7" imgW="215713" imgH="241091" progId="Equation.3">
                  <p:embed/>
                </p:oleObj>
              </mc:Choice>
              <mc:Fallback>
                <p:oleObj name="Формула" r:id="rId7" imgW="215713" imgH="241091" progId="Equation.3">
                  <p:embed/>
                  <p:pic>
                    <p:nvPicPr>
                      <p:cNvPr id="0" name="Object 23"/>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427538" y="3357563"/>
                        <a:ext cx="615950" cy="669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3577" name="Oval 25">
            <a:extLst>
              <a:ext uri="{FF2B5EF4-FFF2-40B4-BE49-F238E27FC236}">
                <a16:creationId xmlns:a16="http://schemas.microsoft.com/office/drawing/2014/main" id="{9491C450-8FCB-4E82-9F6A-EA94AB107858}"/>
              </a:ext>
            </a:extLst>
          </p:cNvPr>
          <p:cNvSpPr>
            <a:spLocks noChangeArrowheads="1"/>
          </p:cNvSpPr>
          <p:nvPr/>
        </p:nvSpPr>
        <p:spPr bwMode="auto">
          <a:xfrm>
            <a:off x="4643438" y="4076700"/>
            <a:ext cx="142875" cy="142875"/>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ru-RU" altLang="ru-RU"/>
          </a:p>
        </p:txBody>
      </p:sp>
      <p:sp>
        <p:nvSpPr>
          <p:cNvPr id="23578" name="Oval 26">
            <a:extLst>
              <a:ext uri="{FF2B5EF4-FFF2-40B4-BE49-F238E27FC236}">
                <a16:creationId xmlns:a16="http://schemas.microsoft.com/office/drawing/2014/main" id="{016A2A4C-C245-481C-89F5-18203F4E6DA9}"/>
              </a:ext>
            </a:extLst>
          </p:cNvPr>
          <p:cNvSpPr>
            <a:spLocks noChangeArrowheads="1"/>
          </p:cNvSpPr>
          <p:nvPr/>
        </p:nvSpPr>
        <p:spPr bwMode="auto">
          <a:xfrm>
            <a:off x="7812088" y="4076700"/>
            <a:ext cx="142875" cy="142875"/>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ru-RU" altLang="ru-RU"/>
          </a:p>
        </p:txBody>
      </p:sp>
      <p:sp>
        <p:nvSpPr>
          <p:cNvPr id="23579" name="Oval 27">
            <a:extLst>
              <a:ext uri="{FF2B5EF4-FFF2-40B4-BE49-F238E27FC236}">
                <a16:creationId xmlns:a16="http://schemas.microsoft.com/office/drawing/2014/main" id="{5B74A18C-D45D-4D13-A081-62AA490D10C9}"/>
              </a:ext>
            </a:extLst>
          </p:cNvPr>
          <p:cNvSpPr>
            <a:spLocks noChangeArrowheads="1"/>
          </p:cNvSpPr>
          <p:nvPr/>
        </p:nvSpPr>
        <p:spPr bwMode="auto">
          <a:xfrm>
            <a:off x="1476375" y="4076700"/>
            <a:ext cx="142875" cy="142875"/>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ru-RU" altLang="ru-RU"/>
          </a:p>
        </p:txBody>
      </p:sp>
      <p:sp>
        <p:nvSpPr>
          <p:cNvPr id="18453" name="Rectangle 30">
            <a:extLst>
              <a:ext uri="{FF2B5EF4-FFF2-40B4-BE49-F238E27FC236}">
                <a16:creationId xmlns:a16="http://schemas.microsoft.com/office/drawing/2014/main" id="{DA9ECAFA-60A8-42BC-AD59-DE61E9EEBBFA}"/>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ru-RU" altLang="ru-RU"/>
          </a:p>
        </p:txBody>
      </p:sp>
      <p:graphicFrame>
        <p:nvGraphicFramePr>
          <p:cNvPr id="23581" name="Object 29">
            <a:extLst>
              <a:ext uri="{FF2B5EF4-FFF2-40B4-BE49-F238E27FC236}">
                <a16:creationId xmlns:a16="http://schemas.microsoft.com/office/drawing/2014/main" id="{FF28057D-1844-4CD3-9158-19418609C7AE}"/>
              </a:ext>
            </a:extLst>
          </p:cNvPr>
          <p:cNvGraphicFramePr>
            <a:graphicFrameLocks noChangeAspect="1"/>
          </p:cNvGraphicFramePr>
          <p:nvPr/>
        </p:nvGraphicFramePr>
        <p:xfrm>
          <a:off x="1979613" y="2708275"/>
          <a:ext cx="2311400" cy="584200"/>
        </p:xfrm>
        <a:graphic>
          <a:graphicData uri="http://schemas.openxmlformats.org/presentationml/2006/ole">
            <mc:AlternateContent xmlns:mc="http://schemas.openxmlformats.org/markup-compatibility/2006">
              <mc:Choice xmlns:v="urn:schemas-microsoft-com:vml" Requires="v">
                <p:oleObj spid="_x0000_s18476" name="Формула" r:id="rId9" imgW="939392" imgH="241195" progId="Equation.3">
                  <p:embed/>
                </p:oleObj>
              </mc:Choice>
              <mc:Fallback>
                <p:oleObj name="Формула" r:id="rId9" imgW="939392" imgH="241195" progId="Equation.3">
                  <p:embed/>
                  <p:pic>
                    <p:nvPicPr>
                      <p:cNvPr id="0" name="Object 29"/>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979613" y="2708275"/>
                        <a:ext cx="23114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3584" name="Oval 32">
            <a:extLst>
              <a:ext uri="{FF2B5EF4-FFF2-40B4-BE49-F238E27FC236}">
                <a16:creationId xmlns:a16="http://schemas.microsoft.com/office/drawing/2014/main" id="{681657FE-90F5-4803-B1FA-11584134CD1B}"/>
              </a:ext>
            </a:extLst>
          </p:cNvPr>
          <p:cNvSpPr>
            <a:spLocks noChangeArrowheads="1"/>
          </p:cNvSpPr>
          <p:nvPr/>
        </p:nvSpPr>
        <p:spPr bwMode="auto">
          <a:xfrm>
            <a:off x="6191250" y="4057650"/>
            <a:ext cx="142875" cy="142875"/>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ru-RU" altLang="ru-RU"/>
          </a:p>
        </p:txBody>
      </p:sp>
      <p:sp>
        <p:nvSpPr>
          <p:cNvPr id="18456" name="Rectangle 35">
            <a:extLst>
              <a:ext uri="{FF2B5EF4-FFF2-40B4-BE49-F238E27FC236}">
                <a16:creationId xmlns:a16="http://schemas.microsoft.com/office/drawing/2014/main" id="{4C882F07-1564-4C81-B211-73747CF823A0}"/>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ru-RU" altLang="ru-RU"/>
          </a:p>
        </p:txBody>
      </p:sp>
      <p:graphicFrame>
        <p:nvGraphicFramePr>
          <p:cNvPr id="23586" name="Object 34">
            <a:extLst>
              <a:ext uri="{FF2B5EF4-FFF2-40B4-BE49-F238E27FC236}">
                <a16:creationId xmlns:a16="http://schemas.microsoft.com/office/drawing/2014/main" id="{3B7C4FCF-90FB-4B2B-9DA7-AACBF29F4B3E}"/>
              </a:ext>
            </a:extLst>
          </p:cNvPr>
          <p:cNvGraphicFramePr>
            <a:graphicFrameLocks noChangeAspect="1"/>
          </p:cNvGraphicFramePr>
          <p:nvPr/>
        </p:nvGraphicFramePr>
        <p:xfrm>
          <a:off x="4859338" y="1700213"/>
          <a:ext cx="2449512" cy="619125"/>
        </p:xfrm>
        <a:graphic>
          <a:graphicData uri="http://schemas.openxmlformats.org/presentationml/2006/ole">
            <mc:AlternateContent xmlns:mc="http://schemas.openxmlformats.org/markup-compatibility/2006">
              <mc:Choice xmlns:v="urn:schemas-microsoft-com:vml" Requires="v">
                <p:oleObj spid="_x0000_s18477" name="Формула" r:id="rId11" imgW="939392" imgH="241195" progId="Equation.3">
                  <p:embed/>
                </p:oleObj>
              </mc:Choice>
              <mc:Fallback>
                <p:oleObj name="Формула" r:id="rId11" imgW="939392" imgH="241195" progId="Equation.3">
                  <p:embed/>
                  <p:pic>
                    <p:nvPicPr>
                      <p:cNvPr id="0" name="Object 34"/>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4859338" y="1700213"/>
                        <a:ext cx="2449512" cy="619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3588" name="Oval 36">
            <a:extLst>
              <a:ext uri="{FF2B5EF4-FFF2-40B4-BE49-F238E27FC236}">
                <a16:creationId xmlns:a16="http://schemas.microsoft.com/office/drawing/2014/main" id="{5F4884B2-4690-40DC-BE4C-2760AFED9F1C}"/>
              </a:ext>
            </a:extLst>
          </p:cNvPr>
          <p:cNvSpPr>
            <a:spLocks noChangeArrowheads="1"/>
          </p:cNvSpPr>
          <p:nvPr/>
        </p:nvSpPr>
        <p:spPr bwMode="auto">
          <a:xfrm>
            <a:off x="1476375" y="5445125"/>
            <a:ext cx="142875" cy="142875"/>
          </a:xfrm>
          <a:prstGeom prst="ellipse">
            <a:avLst/>
          </a:prstGeom>
          <a:solidFill>
            <a:srgbClr val="FF33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ru-RU" altLang="ru-RU"/>
          </a:p>
        </p:txBody>
      </p:sp>
      <p:sp>
        <p:nvSpPr>
          <p:cNvPr id="23589" name="Oval 37">
            <a:extLst>
              <a:ext uri="{FF2B5EF4-FFF2-40B4-BE49-F238E27FC236}">
                <a16:creationId xmlns:a16="http://schemas.microsoft.com/office/drawing/2014/main" id="{DBAE1E87-C0BE-44D1-AE6A-1BA7C731D8F3}"/>
              </a:ext>
            </a:extLst>
          </p:cNvPr>
          <p:cNvSpPr>
            <a:spLocks noChangeArrowheads="1"/>
          </p:cNvSpPr>
          <p:nvPr/>
        </p:nvSpPr>
        <p:spPr bwMode="auto">
          <a:xfrm>
            <a:off x="4643438" y="4437063"/>
            <a:ext cx="142875" cy="142875"/>
          </a:xfrm>
          <a:prstGeom prst="ellipse">
            <a:avLst/>
          </a:prstGeom>
          <a:solidFill>
            <a:srgbClr val="FF33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ru-RU" altLang="ru-RU"/>
          </a:p>
        </p:txBody>
      </p:sp>
      <p:sp>
        <p:nvSpPr>
          <p:cNvPr id="23590" name="Oval 38">
            <a:extLst>
              <a:ext uri="{FF2B5EF4-FFF2-40B4-BE49-F238E27FC236}">
                <a16:creationId xmlns:a16="http://schemas.microsoft.com/office/drawing/2014/main" id="{B85BFB7E-A1C1-4C38-9652-4665ABA28C18}"/>
              </a:ext>
            </a:extLst>
          </p:cNvPr>
          <p:cNvSpPr>
            <a:spLocks noChangeArrowheads="1"/>
          </p:cNvSpPr>
          <p:nvPr/>
        </p:nvSpPr>
        <p:spPr bwMode="auto">
          <a:xfrm>
            <a:off x="6194425" y="3702050"/>
            <a:ext cx="142875" cy="144463"/>
          </a:xfrm>
          <a:prstGeom prst="ellipse">
            <a:avLst/>
          </a:prstGeom>
          <a:solidFill>
            <a:srgbClr val="FF33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ru-RU" altLang="ru-RU"/>
          </a:p>
        </p:txBody>
      </p:sp>
      <p:sp>
        <p:nvSpPr>
          <p:cNvPr id="18461" name="Rectangle 40">
            <a:extLst>
              <a:ext uri="{FF2B5EF4-FFF2-40B4-BE49-F238E27FC236}">
                <a16:creationId xmlns:a16="http://schemas.microsoft.com/office/drawing/2014/main" id="{55875CAB-D270-4DE5-AE9D-3E70D3D685D4}"/>
              </a:ext>
            </a:extLst>
          </p:cNvPr>
          <p:cNvSpPr>
            <a:spLocks noChangeArrowheads="1"/>
          </p:cNvSpPr>
          <p:nvPr/>
        </p:nvSpPr>
        <p:spPr bwMode="auto">
          <a:xfrm>
            <a:off x="0" y="332898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ru-RU" altLang="ru-RU"/>
          </a:p>
        </p:txBody>
      </p:sp>
      <p:graphicFrame>
        <p:nvGraphicFramePr>
          <p:cNvPr id="18462" name="Object 39">
            <a:extLst>
              <a:ext uri="{FF2B5EF4-FFF2-40B4-BE49-F238E27FC236}">
                <a16:creationId xmlns:a16="http://schemas.microsoft.com/office/drawing/2014/main" id="{1E41AB92-E58D-463A-BEBA-713A92D1F7F0}"/>
              </a:ext>
            </a:extLst>
          </p:cNvPr>
          <p:cNvGraphicFramePr>
            <a:graphicFrameLocks noChangeAspect="1"/>
          </p:cNvGraphicFramePr>
          <p:nvPr/>
        </p:nvGraphicFramePr>
        <p:xfrm>
          <a:off x="971550" y="1643063"/>
          <a:ext cx="936625" cy="546100"/>
        </p:xfrm>
        <a:graphic>
          <a:graphicData uri="http://schemas.openxmlformats.org/presentationml/2006/ole">
            <mc:AlternateContent xmlns:mc="http://schemas.openxmlformats.org/markup-compatibility/2006">
              <mc:Choice xmlns:v="urn:schemas-microsoft-com:vml" Requires="v">
                <p:oleObj spid="_x0000_s18478" name="Формула" r:id="rId13" imgW="342751" imgH="203112" progId="Equation.3">
                  <p:embed/>
                </p:oleObj>
              </mc:Choice>
              <mc:Fallback>
                <p:oleObj name="Формула" r:id="rId13" imgW="342751" imgH="203112" progId="Equation.3">
                  <p:embed/>
                  <p:pic>
                    <p:nvPicPr>
                      <p:cNvPr id="0" name="Object 39"/>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971550" y="1643063"/>
                        <a:ext cx="936625" cy="54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8463" name="Rectangle 42">
            <a:extLst>
              <a:ext uri="{FF2B5EF4-FFF2-40B4-BE49-F238E27FC236}">
                <a16:creationId xmlns:a16="http://schemas.microsoft.com/office/drawing/2014/main" id="{B0AB1F84-F47B-4EC7-BDA4-1BD0E7539884}"/>
              </a:ext>
            </a:extLst>
          </p:cNvPr>
          <p:cNvSpPr>
            <a:spLocks noChangeArrowheads="1"/>
          </p:cNvSpPr>
          <p:nvPr/>
        </p:nvSpPr>
        <p:spPr bwMode="auto">
          <a:xfrm>
            <a:off x="0" y="335756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ru-RU" altLang="ru-RU"/>
          </a:p>
        </p:txBody>
      </p:sp>
      <p:graphicFrame>
        <p:nvGraphicFramePr>
          <p:cNvPr id="18464" name="Object 41">
            <a:extLst>
              <a:ext uri="{FF2B5EF4-FFF2-40B4-BE49-F238E27FC236}">
                <a16:creationId xmlns:a16="http://schemas.microsoft.com/office/drawing/2014/main" id="{383348C5-2497-4743-8C85-80929710410A}"/>
              </a:ext>
            </a:extLst>
          </p:cNvPr>
          <p:cNvGraphicFramePr>
            <a:graphicFrameLocks noChangeAspect="1"/>
          </p:cNvGraphicFramePr>
          <p:nvPr/>
        </p:nvGraphicFramePr>
        <p:xfrm>
          <a:off x="8027988" y="3644900"/>
          <a:ext cx="311150" cy="358775"/>
        </p:xfrm>
        <a:graphic>
          <a:graphicData uri="http://schemas.openxmlformats.org/presentationml/2006/ole">
            <mc:AlternateContent xmlns:mc="http://schemas.openxmlformats.org/markup-compatibility/2006">
              <mc:Choice xmlns:v="urn:schemas-microsoft-com:vml" Requires="v">
                <p:oleObj spid="_x0000_s18479" name="Формула" r:id="rId15" imgW="126835" imgH="139518" progId="Equation.3">
                  <p:embed/>
                </p:oleObj>
              </mc:Choice>
              <mc:Fallback>
                <p:oleObj name="Формула" r:id="rId15" imgW="126835" imgH="139518" progId="Equation.3">
                  <p:embed/>
                  <p:pic>
                    <p:nvPicPr>
                      <p:cNvPr id="0" name="Object 41"/>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8027988" y="3644900"/>
                        <a:ext cx="311150" cy="358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8465" name="Rectangle 44">
            <a:extLst>
              <a:ext uri="{FF2B5EF4-FFF2-40B4-BE49-F238E27FC236}">
                <a16:creationId xmlns:a16="http://schemas.microsoft.com/office/drawing/2014/main" id="{2364ADEA-DC78-42E5-9989-118D33EB2218}"/>
              </a:ext>
            </a:extLst>
          </p:cNvPr>
          <p:cNvSpPr>
            <a:spLocks noChangeArrowheads="1"/>
          </p:cNvSpPr>
          <p:nvPr/>
        </p:nvSpPr>
        <p:spPr bwMode="auto">
          <a:xfrm>
            <a:off x="0" y="331946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ru-RU" altLang="ru-RU"/>
          </a:p>
        </p:txBody>
      </p:sp>
      <p:graphicFrame>
        <p:nvGraphicFramePr>
          <p:cNvPr id="23595" name="Object 43">
            <a:extLst>
              <a:ext uri="{FF2B5EF4-FFF2-40B4-BE49-F238E27FC236}">
                <a16:creationId xmlns:a16="http://schemas.microsoft.com/office/drawing/2014/main" id="{CDB27ABB-1FF7-4EAB-B08F-88370EEF0FFD}"/>
              </a:ext>
            </a:extLst>
          </p:cNvPr>
          <p:cNvGraphicFramePr>
            <a:graphicFrameLocks noChangeAspect="1"/>
          </p:cNvGraphicFramePr>
          <p:nvPr/>
        </p:nvGraphicFramePr>
        <p:xfrm>
          <a:off x="1476375" y="5457825"/>
          <a:ext cx="863600" cy="566738"/>
        </p:xfrm>
        <a:graphic>
          <a:graphicData uri="http://schemas.openxmlformats.org/presentationml/2006/ole">
            <mc:AlternateContent xmlns:mc="http://schemas.openxmlformats.org/markup-compatibility/2006">
              <mc:Choice xmlns:v="urn:schemas-microsoft-com:vml" Requires="v">
                <p:oleObj spid="_x0000_s18480" name="Формула" r:id="rId17" imgW="330057" imgH="215806" progId="Equation.3">
                  <p:embed/>
                </p:oleObj>
              </mc:Choice>
              <mc:Fallback>
                <p:oleObj name="Формула" r:id="rId17" imgW="330057" imgH="215806" progId="Equation.3">
                  <p:embed/>
                  <p:pic>
                    <p:nvPicPr>
                      <p:cNvPr id="0" name="Object 43"/>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1476375" y="5457825"/>
                        <a:ext cx="863600" cy="566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8467" name="Rectangle 46">
            <a:extLst>
              <a:ext uri="{FF2B5EF4-FFF2-40B4-BE49-F238E27FC236}">
                <a16:creationId xmlns:a16="http://schemas.microsoft.com/office/drawing/2014/main" id="{F6820697-6D8D-4378-946F-34A4CA9F5709}"/>
              </a:ext>
            </a:extLst>
          </p:cNvPr>
          <p:cNvSpPr>
            <a:spLocks noChangeArrowheads="1"/>
          </p:cNvSpPr>
          <p:nvPr/>
        </p:nvSpPr>
        <p:spPr bwMode="auto">
          <a:xfrm>
            <a:off x="0" y="330993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ru-RU" altLang="ru-RU"/>
          </a:p>
        </p:txBody>
      </p:sp>
      <p:graphicFrame>
        <p:nvGraphicFramePr>
          <p:cNvPr id="23597" name="Object 45">
            <a:extLst>
              <a:ext uri="{FF2B5EF4-FFF2-40B4-BE49-F238E27FC236}">
                <a16:creationId xmlns:a16="http://schemas.microsoft.com/office/drawing/2014/main" id="{92ED69D4-0807-48AA-A418-F46023D6E03B}"/>
              </a:ext>
            </a:extLst>
          </p:cNvPr>
          <p:cNvGraphicFramePr>
            <a:graphicFrameLocks noChangeAspect="1"/>
          </p:cNvGraphicFramePr>
          <p:nvPr/>
        </p:nvGraphicFramePr>
        <p:xfrm>
          <a:off x="4284663" y="4689475"/>
          <a:ext cx="1150937" cy="654050"/>
        </p:xfrm>
        <a:graphic>
          <a:graphicData uri="http://schemas.openxmlformats.org/presentationml/2006/ole">
            <mc:AlternateContent xmlns:mc="http://schemas.openxmlformats.org/markup-compatibility/2006">
              <mc:Choice xmlns:v="urn:schemas-microsoft-com:vml" Requires="v">
                <p:oleObj spid="_x0000_s18481" name="Формула" r:id="rId19" imgW="418918" imgH="241195" progId="Equation.3">
                  <p:embed/>
                </p:oleObj>
              </mc:Choice>
              <mc:Fallback>
                <p:oleObj name="Формула" r:id="rId19" imgW="418918" imgH="241195" progId="Equation.3">
                  <p:embed/>
                  <p:pic>
                    <p:nvPicPr>
                      <p:cNvPr id="0" name="Object 45"/>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4284663" y="4689475"/>
                        <a:ext cx="1150937" cy="654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3599" name="Rectangle 47">
            <a:extLst>
              <a:ext uri="{FF2B5EF4-FFF2-40B4-BE49-F238E27FC236}">
                <a16:creationId xmlns:a16="http://schemas.microsoft.com/office/drawing/2014/main" id="{4A135DA3-A976-4675-BCD5-5825A518279A}"/>
              </a:ext>
            </a:extLst>
          </p:cNvPr>
          <p:cNvSpPr>
            <a:spLocks noChangeArrowheads="1"/>
          </p:cNvSpPr>
          <p:nvPr/>
        </p:nvSpPr>
        <p:spPr bwMode="auto">
          <a:xfrm>
            <a:off x="4787900" y="2349500"/>
            <a:ext cx="647700" cy="3527425"/>
          </a:xfrm>
          <a:prstGeom prst="rect">
            <a:avLst/>
          </a:prstGeom>
          <a:gradFill rotWithShape="1">
            <a:gsLst>
              <a:gs pos="0">
                <a:srgbClr val="10A5E8">
                  <a:alpha val="18999"/>
                </a:srgbClr>
              </a:gs>
              <a:gs pos="100000">
                <a:srgbClr val="074C6B">
                  <a:alpha val="15999"/>
                </a:srgbClr>
              </a:gs>
            </a:gsLst>
            <a:lin ang="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ru-RU" altLang="ru-RU"/>
          </a:p>
        </p:txBody>
      </p:sp>
      <p:sp>
        <p:nvSpPr>
          <p:cNvPr id="23600" name="Rectangle 48">
            <a:extLst>
              <a:ext uri="{FF2B5EF4-FFF2-40B4-BE49-F238E27FC236}">
                <a16:creationId xmlns:a16="http://schemas.microsoft.com/office/drawing/2014/main" id="{BA515F2C-BE50-4961-B7CB-1B1DD6C5193B}"/>
              </a:ext>
            </a:extLst>
          </p:cNvPr>
          <p:cNvSpPr>
            <a:spLocks noChangeArrowheads="1"/>
          </p:cNvSpPr>
          <p:nvPr/>
        </p:nvSpPr>
        <p:spPr bwMode="auto">
          <a:xfrm>
            <a:off x="5795963" y="2349500"/>
            <a:ext cx="431800" cy="3455988"/>
          </a:xfrm>
          <a:prstGeom prst="rect">
            <a:avLst/>
          </a:prstGeom>
          <a:gradFill rotWithShape="1">
            <a:gsLst>
              <a:gs pos="0">
                <a:srgbClr val="FF99FF">
                  <a:alpha val="12000"/>
                </a:srgbClr>
              </a:gs>
              <a:gs pos="50000">
                <a:srgbClr val="FF99FF">
                  <a:gamma/>
                  <a:shade val="46275"/>
                  <a:invGamma/>
                  <a:alpha val="10001"/>
                </a:srgbClr>
              </a:gs>
              <a:gs pos="100000">
                <a:srgbClr val="FF99FF">
                  <a:alpha val="12000"/>
                </a:srgbClr>
              </a:gs>
            </a:gsLst>
            <a:lin ang="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ru-RU">
              <a:latin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3577"/>
                                        </p:tgtEl>
                                        <p:attrNameLst>
                                          <p:attrName>style.visibility</p:attrName>
                                        </p:attrNameLst>
                                      </p:cBhvr>
                                      <p:to>
                                        <p:strVal val="visible"/>
                                      </p:to>
                                    </p:set>
                                    <p:animEffect transition="in" filter="wipe(down)">
                                      <p:cBhvr>
                                        <p:cTn id="7" dur="500"/>
                                        <p:tgtEl>
                                          <p:spTgt spid="23577"/>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23589"/>
                                        </p:tgtEl>
                                        <p:attrNameLst>
                                          <p:attrName>style.visibility</p:attrName>
                                        </p:attrNameLst>
                                      </p:cBhvr>
                                      <p:to>
                                        <p:strVal val="visible"/>
                                      </p:to>
                                    </p:set>
                                    <p:animEffect transition="in" filter="wipe(down)">
                                      <p:cBhvr>
                                        <p:cTn id="10" dur="500"/>
                                        <p:tgtEl>
                                          <p:spTgt spid="23589"/>
                                        </p:tgtEl>
                                      </p:cBhvr>
                                    </p:animEffect>
                                  </p:childTnLst>
                                </p:cTn>
                              </p:par>
                              <p:par>
                                <p:cTn id="11" presetID="22" presetClass="entr" presetSubtype="4" fill="hold" nodeType="withEffect">
                                  <p:stCondLst>
                                    <p:cond delay="0"/>
                                  </p:stCondLst>
                                  <p:childTnLst>
                                    <p:set>
                                      <p:cBhvr>
                                        <p:cTn id="12" dur="1" fill="hold">
                                          <p:stCondLst>
                                            <p:cond delay="0"/>
                                          </p:stCondLst>
                                        </p:cTn>
                                        <p:tgtEl>
                                          <p:spTgt spid="23575"/>
                                        </p:tgtEl>
                                        <p:attrNameLst>
                                          <p:attrName>style.visibility</p:attrName>
                                        </p:attrNameLst>
                                      </p:cBhvr>
                                      <p:to>
                                        <p:strVal val="visible"/>
                                      </p:to>
                                    </p:set>
                                    <p:animEffect transition="in" filter="wipe(down)">
                                      <p:cBhvr>
                                        <p:cTn id="13" dur="500"/>
                                        <p:tgtEl>
                                          <p:spTgt spid="23575"/>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22" presetClass="entr" presetSubtype="4" fill="hold" nodeType="clickEffect">
                                  <p:stCondLst>
                                    <p:cond delay="0"/>
                                  </p:stCondLst>
                                  <p:childTnLst>
                                    <p:set>
                                      <p:cBhvr>
                                        <p:cTn id="17" dur="1" fill="hold">
                                          <p:stCondLst>
                                            <p:cond delay="0"/>
                                          </p:stCondLst>
                                        </p:cTn>
                                        <p:tgtEl>
                                          <p:spTgt spid="23597"/>
                                        </p:tgtEl>
                                        <p:attrNameLst>
                                          <p:attrName>style.visibility</p:attrName>
                                        </p:attrNameLst>
                                      </p:cBhvr>
                                      <p:to>
                                        <p:strVal val="visible"/>
                                      </p:to>
                                    </p:set>
                                    <p:animEffect transition="in" filter="wipe(down)">
                                      <p:cBhvr>
                                        <p:cTn id="18" dur="500"/>
                                        <p:tgtEl>
                                          <p:spTgt spid="23597"/>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22" presetClass="entr" presetSubtype="4" fill="hold" nodeType="clickEffect">
                                  <p:stCondLst>
                                    <p:cond delay="0"/>
                                  </p:stCondLst>
                                  <p:childTnLst>
                                    <p:set>
                                      <p:cBhvr>
                                        <p:cTn id="22" dur="1" fill="hold">
                                          <p:stCondLst>
                                            <p:cond delay="0"/>
                                          </p:stCondLst>
                                        </p:cTn>
                                        <p:tgtEl>
                                          <p:spTgt spid="23581"/>
                                        </p:tgtEl>
                                        <p:attrNameLst>
                                          <p:attrName>style.visibility</p:attrName>
                                        </p:attrNameLst>
                                      </p:cBhvr>
                                      <p:to>
                                        <p:strVal val="visible"/>
                                      </p:to>
                                    </p:set>
                                    <p:animEffect transition="in" filter="wipe(down)">
                                      <p:cBhvr>
                                        <p:cTn id="23" dur="500"/>
                                        <p:tgtEl>
                                          <p:spTgt spid="23581"/>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22" presetClass="entr" presetSubtype="4" fill="hold" grpId="0" nodeType="clickEffect">
                                  <p:stCondLst>
                                    <p:cond delay="0"/>
                                  </p:stCondLst>
                                  <p:childTnLst>
                                    <p:set>
                                      <p:cBhvr>
                                        <p:cTn id="27" dur="1" fill="hold">
                                          <p:stCondLst>
                                            <p:cond delay="0"/>
                                          </p:stCondLst>
                                        </p:cTn>
                                        <p:tgtEl>
                                          <p:spTgt spid="23580"/>
                                        </p:tgtEl>
                                        <p:attrNameLst>
                                          <p:attrName>style.visibility</p:attrName>
                                        </p:attrNameLst>
                                      </p:cBhvr>
                                      <p:to>
                                        <p:strVal val="visible"/>
                                      </p:to>
                                    </p:set>
                                    <p:animEffect transition="in" filter="wipe(down)">
                                      <p:cBhvr>
                                        <p:cTn id="28" dur="500"/>
                                        <p:tgtEl>
                                          <p:spTgt spid="23580"/>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1" presetClass="exit" presetSubtype="0" fill="hold" grpId="0" nodeType="clickEffect">
                                  <p:stCondLst>
                                    <p:cond delay="0"/>
                                  </p:stCondLst>
                                  <p:childTnLst>
                                    <p:set>
                                      <p:cBhvr>
                                        <p:cTn id="32" dur="1" fill="hold">
                                          <p:stCondLst>
                                            <p:cond delay="0"/>
                                          </p:stCondLst>
                                        </p:cTn>
                                        <p:tgtEl>
                                          <p:spTgt spid="23579"/>
                                        </p:tgtEl>
                                        <p:attrNameLst>
                                          <p:attrName>style.visibility</p:attrName>
                                        </p:attrNameLst>
                                      </p:cBhvr>
                                      <p:to>
                                        <p:strVal val="hidden"/>
                                      </p:to>
                                    </p:set>
                                  </p:childTnLst>
                                </p:cTn>
                              </p:par>
                              <p:par>
                                <p:cTn id="33" presetID="1" presetClass="exit" presetSubtype="0" fill="hold" grpId="0" nodeType="withEffect">
                                  <p:stCondLst>
                                    <p:cond delay="0"/>
                                  </p:stCondLst>
                                  <p:childTnLst>
                                    <p:set>
                                      <p:cBhvr>
                                        <p:cTn id="34" dur="1" fill="hold">
                                          <p:stCondLst>
                                            <p:cond delay="0"/>
                                          </p:stCondLst>
                                        </p:cTn>
                                        <p:tgtEl>
                                          <p:spTgt spid="23588"/>
                                        </p:tgtEl>
                                        <p:attrNameLst>
                                          <p:attrName>style.visibility</p:attrName>
                                        </p:attrNameLst>
                                      </p:cBhvr>
                                      <p:to>
                                        <p:strVal val="hidden"/>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0" presetClass="path" presetSubtype="0" accel="50000" decel="50000" fill="hold" nodeType="clickEffect">
                                  <p:stCondLst>
                                    <p:cond delay="0"/>
                                  </p:stCondLst>
                                  <p:childTnLst>
                                    <p:animMotion origin="layout" path="M 5.27778E-6 -7.40741E-6 L 0.36216 -7.40741E-6 " pathEditMode="relative" ptsTypes="AA">
                                      <p:cBhvr>
                                        <p:cTn id="38" dur="2000" fill="hold"/>
                                        <p:tgtEl>
                                          <p:spTgt spid="23571"/>
                                        </p:tgtEl>
                                        <p:attrNameLst>
                                          <p:attrName>ppt_x</p:attrName>
                                          <p:attrName>ppt_y</p:attrName>
                                        </p:attrNameLst>
                                      </p:cBhvr>
                                    </p:animMotion>
                                  </p:childTnLst>
                                </p:cTn>
                              </p:par>
                            </p:childTnLst>
                          </p:cTn>
                        </p:par>
                      </p:childTnLst>
                    </p:cTn>
                  </p:par>
                  <p:par>
                    <p:cTn id="39" fill="hold" nodeType="clickPar">
                      <p:stCondLst>
                        <p:cond delay="indefinite"/>
                      </p:stCondLst>
                      <p:childTnLst>
                        <p:par>
                          <p:cTn id="40" fill="hold" nodeType="withGroup">
                            <p:stCondLst>
                              <p:cond delay="0"/>
                            </p:stCondLst>
                            <p:childTnLst>
                              <p:par>
                                <p:cTn id="41" presetID="22" presetClass="entr" presetSubtype="4" fill="hold" grpId="0" nodeType="clickEffect">
                                  <p:stCondLst>
                                    <p:cond delay="0"/>
                                  </p:stCondLst>
                                  <p:childTnLst>
                                    <p:set>
                                      <p:cBhvr>
                                        <p:cTn id="42" dur="1" fill="hold">
                                          <p:stCondLst>
                                            <p:cond delay="0"/>
                                          </p:stCondLst>
                                        </p:cTn>
                                        <p:tgtEl>
                                          <p:spTgt spid="23584"/>
                                        </p:tgtEl>
                                        <p:attrNameLst>
                                          <p:attrName>style.visibility</p:attrName>
                                        </p:attrNameLst>
                                      </p:cBhvr>
                                      <p:to>
                                        <p:strVal val="visible"/>
                                      </p:to>
                                    </p:set>
                                    <p:animEffect transition="in" filter="wipe(down)">
                                      <p:cBhvr>
                                        <p:cTn id="43" dur="500"/>
                                        <p:tgtEl>
                                          <p:spTgt spid="23584"/>
                                        </p:tgtEl>
                                      </p:cBhvr>
                                    </p:animEffect>
                                  </p:childTnLst>
                                </p:cTn>
                              </p:par>
                              <p:par>
                                <p:cTn id="44" presetID="22" presetClass="entr" presetSubtype="4" fill="hold" grpId="0" nodeType="withEffect">
                                  <p:stCondLst>
                                    <p:cond delay="0"/>
                                  </p:stCondLst>
                                  <p:childTnLst>
                                    <p:set>
                                      <p:cBhvr>
                                        <p:cTn id="45" dur="1" fill="hold">
                                          <p:stCondLst>
                                            <p:cond delay="0"/>
                                          </p:stCondLst>
                                        </p:cTn>
                                        <p:tgtEl>
                                          <p:spTgt spid="23590"/>
                                        </p:tgtEl>
                                        <p:attrNameLst>
                                          <p:attrName>style.visibility</p:attrName>
                                        </p:attrNameLst>
                                      </p:cBhvr>
                                      <p:to>
                                        <p:strVal val="visible"/>
                                      </p:to>
                                    </p:set>
                                    <p:animEffect transition="in" filter="wipe(down)">
                                      <p:cBhvr>
                                        <p:cTn id="46" dur="500"/>
                                        <p:tgtEl>
                                          <p:spTgt spid="23590"/>
                                        </p:tgtEl>
                                      </p:cBhvr>
                                    </p:animEffect>
                                  </p:childTnLst>
                                </p:cTn>
                              </p:par>
                            </p:childTnLst>
                          </p:cTn>
                        </p:par>
                      </p:childTnLst>
                    </p:cTn>
                  </p:par>
                  <p:par>
                    <p:cTn id="47" fill="hold" nodeType="clickPar">
                      <p:stCondLst>
                        <p:cond delay="indefinite"/>
                      </p:stCondLst>
                      <p:childTnLst>
                        <p:par>
                          <p:cTn id="48" fill="hold" nodeType="withGroup">
                            <p:stCondLst>
                              <p:cond delay="0"/>
                            </p:stCondLst>
                            <p:childTnLst>
                              <p:par>
                                <p:cTn id="49" presetID="0" presetClass="path" presetSubtype="0" accel="50000" decel="50000" fill="hold" nodeType="clickEffect">
                                  <p:stCondLst>
                                    <p:cond delay="0"/>
                                  </p:stCondLst>
                                  <p:childTnLst>
                                    <p:animMotion origin="layout" path="M 8.33333E-7 -2.22222E-6 L 0.18108 0.11551 " pathEditMode="relative" ptsTypes="AA">
                                      <p:cBhvr>
                                        <p:cTn id="50" dur="2000" fill="hold"/>
                                        <p:tgtEl>
                                          <p:spTgt spid="23575"/>
                                        </p:tgtEl>
                                        <p:attrNameLst>
                                          <p:attrName>ppt_x</p:attrName>
                                          <p:attrName>ppt_y</p:attrName>
                                        </p:attrNameLst>
                                      </p:cBhvr>
                                    </p:animMotion>
                                  </p:childTnLst>
                                </p:cTn>
                              </p:par>
                            </p:childTnLst>
                          </p:cTn>
                        </p:par>
                      </p:childTnLst>
                    </p:cTn>
                  </p:par>
                  <p:par>
                    <p:cTn id="51" fill="hold" nodeType="clickPar">
                      <p:stCondLst>
                        <p:cond delay="indefinite"/>
                      </p:stCondLst>
                      <p:childTnLst>
                        <p:par>
                          <p:cTn id="52" fill="hold" nodeType="withGroup">
                            <p:stCondLst>
                              <p:cond delay="0"/>
                            </p:stCondLst>
                            <p:childTnLst>
                              <p:par>
                                <p:cTn id="53" presetID="0" presetClass="path" presetSubtype="0" accel="50000" decel="50000" fill="hold" nodeType="clickEffect">
                                  <p:stCondLst>
                                    <p:cond delay="0"/>
                                  </p:stCondLst>
                                  <p:childTnLst>
                                    <p:animMotion origin="layout" path="M 2.5E-6 2.96296E-6 L 0.17327 -0.24144 " pathEditMode="relative" ptsTypes="AA">
                                      <p:cBhvr>
                                        <p:cTn id="54" dur="2000" fill="hold"/>
                                        <p:tgtEl>
                                          <p:spTgt spid="23597"/>
                                        </p:tgtEl>
                                        <p:attrNameLst>
                                          <p:attrName>ppt_x</p:attrName>
                                          <p:attrName>ppt_y</p:attrName>
                                        </p:attrNameLst>
                                      </p:cBhvr>
                                    </p:animMotion>
                                  </p:childTnLst>
                                </p:cTn>
                              </p:par>
                            </p:childTnLst>
                          </p:cTn>
                        </p:par>
                      </p:childTnLst>
                    </p:cTn>
                  </p:par>
                  <p:par>
                    <p:cTn id="55" fill="hold" nodeType="clickPar">
                      <p:stCondLst>
                        <p:cond delay="indefinite"/>
                      </p:stCondLst>
                      <p:childTnLst>
                        <p:par>
                          <p:cTn id="56" fill="hold" nodeType="withGroup">
                            <p:stCondLst>
                              <p:cond delay="0"/>
                            </p:stCondLst>
                            <p:childTnLst>
                              <p:par>
                                <p:cTn id="57" presetID="0" presetClass="path" presetSubtype="0" accel="50000" decel="50000" fill="hold" nodeType="clickEffect">
                                  <p:stCondLst>
                                    <p:cond delay="0"/>
                                  </p:stCondLst>
                                  <p:childTnLst>
                                    <p:animMotion origin="layout" path="M 5E-6 -7.40741E-7 L 0.28351 -0.14699 " pathEditMode="relative" ptsTypes="AA">
                                      <p:cBhvr>
                                        <p:cTn id="58" dur="2000" fill="hold"/>
                                        <p:tgtEl>
                                          <p:spTgt spid="23595"/>
                                        </p:tgtEl>
                                        <p:attrNameLst>
                                          <p:attrName>ppt_x</p:attrName>
                                          <p:attrName>ppt_y</p:attrName>
                                        </p:attrNameLst>
                                      </p:cBhvr>
                                    </p:animMotion>
                                  </p:childTnLst>
                                </p:cTn>
                              </p:par>
                            </p:childTnLst>
                          </p:cTn>
                        </p:par>
                      </p:childTnLst>
                    </p:cTn>
                  </p:par>
                  <p:par>
                    <p:cTn id="59" fill="hold" nodeType="clickPar">
                      <p:stCondLst>
                        <p:cond delay="indefinite"/>
                      </p:stCondLst>
                      <p:childTnLst>
                        <p:par>
                          <p:cTn id="60" fill="hold" nodeType="withGroup">
                            <p:stCondLst>
                              <p:cond delay="0"/>
                            </p:stCondLst>
                            <p:childTnLst>
                              <p:par>
                                <p:cTn id="61" presetID="22" presetClass="entr" presetSubtype="4" fill="hold" nodeType="clickEffect">
                                  <p:stCondLst>
                                    <p:cond delay="0"/>
                                  </p:stCondLst>
                                  <p:childTnLst>
                                    <p:set>
                                      <p:cBhvr>
                                        <p:cTn id="62" dur="1" fill="hold">
                                          <p:stCondLst>
                                            <p:cond delay="0"/>
                                          </p:stCondLst>
                                        </p:cTn>
                                        <p:tgtEl>
                                          <p:spTgt spid="23586"/>
                                        </p:tgtEl>
                                        <p:attrNameLst>
                                          <p:attrName>style.visibility</p:attrName>
                                        </p:attrNameLst>
                                      </p:cBhvr>
                                      <p:to>
                                        <p:strVal val="visible"/>
                                      </p:to>
                                    </p:set>
                                    <p:animEffect transition="in" filter="wipe(down)">
                                      <p:cBhvr>
                                        <p:cTn id="63" dur="500"/>
                                        <p:tgtEl>
                                          <p:spTgt spid="23586"/>
                                        </p:tgtEl>
                                      </p:cBhvr>
                                    </p:animEffect>
                                  </p:childTnLst>
                                </p:cTn>
                              </p:par>
                            </p:childTnLst>
                          </p:cTn>
                        </p:par>
                      </p:childTnLst>
                    </p:cTn>
                  </p:par>
                  <p:par>
                    <p:cTn id="64" fill="hold" nodeType="clickPar">
                      <p:stCondLst>
                        <p:cond delay="indefinite"/>
                      </p:stCondLst>
                      <p:childTnLst>
                        <p:par>
                          <p:cTn id="65" fill="hold" nodeType="withGroup">
                            <p:stCondLst>
                              <p:cond delay="0"/>
                            </p:stCondLst>
                            <p:childTnLst>
                              <p:par>
                                <p:cTn id="66" presetID="22" presetClass="entr" presetSubtype="4" fill="hold" grpId="0" nodeType="clickEffect">
                                  <p:stCondLst>
                                    <p:cond delay="0"/>
                                  </p:stCondLst>
                                  <p:childTnLst>
                                    <p:set>
                                      <p:cBhvr>
                                        <p:cTn id="67" dur="1" fill="hold">
                                          <p:stCondLst>
                                            <p:cond delay="0"/>
                                          </p:stCondLst>
                                        </p:cTn>
                                        <p:tgtEl>
                                          <p:spTgt spid="23585"/>
                                        </p:tgtEl>
                                        <p:attrNameLst>
                                          <p:attrName>style.visibility</p:attrName>
                                        </p:attrNameLst>
                                      </p:cBhvr>
                                      <p:to>
                                        <p:strVal val="visible"/>
                                      </p:to>
                                    </p:set>
                                    <p:animEffect transition="in" filter="wipe(down)">
                                      <p:cBhvr>
                                        <p:cTn id="68" dur="500"/>
                                        <p:tgtEl>
                                          <p:spTgt spid="23585"/>
                                        </p:tgtEl>
                                      </p:cBhvr>
                                    </p:animEffect>
                                  </p:childTnLst>
                                </p:cTn>
                              </p:par>
                            </p:childTnLst>
                          </p:cTn>
                        </p:par>
                      </p:childTnLst>
                    </p:cTn>
                  </p:par>
                  <p:par>
                    <p:cTn id="69" fill="hold" nodeType="clickPar">
                      <p:stCondLst>
                        <p:cond delay="indefinite"/>
                      </p:stCondLst>
                      <p:childTnLst>
                        <p:par>
                          <p:cTn id="70" fill="hold" nodeType="withGroup">
                            <p:stCondLst>
                              <p:cond delay="0"/>
                            </p:stCondLst>
                            <p:childTnLst>
                              <p:par>
                                <p:cTn id="71" presetID="0" presetClass="path" presetSubtype="0" accel="50000" decel="50000" fill="hold" nodeType="clickEffect">
                                  <p:stCondLst>
                                    <p:cond delay="0"/>
                                  </p:stCondLst>
                                  <p:childTnLst>
                                    <p:animMotion origin="layout" path="M 1.38889E-6 1.11111E-6 L -0.17327 1.11111E-6 " pathEditMode="relative" ptsTypes="AA">
                                      <p:cBhvr>
                                        <p:cTn id="72" dur="2000" fill="hold"/>
                                        <p:tgtEl>
                                          <p:spTgt spid="23573"/>
                                        </p:tgtEl>
                                        <p:attrNameLst>
                                          <p:attrName>ppt_x</p:attrName>
                                          <p:attrName>ppt_y</p:attrName>
                                        </p:attrNameLst>
                                      </p:cBhvr>
                                    </p:animMotion>
                                  </p:childTnLst>
                                </p:cTn>
                              </p:par>
                              <p:par>
                                <p:cTn id="73" presetID="1" presetClass="exit" presetSubtype="0" fill="hold" grpId="0" nodeType="withEffect">
                                  <p:stCondLst>
                                    <p:cond delay="0"/>
                                  </p:stCondLst>
                                  <p:childTnLst>
                                    <p:set>
                                      <p:cBhvr>
                                        <p:cTn id="74" dur="1" fill="hold">
                                          <p:stCondLst>
                                            <p:cond delay="0"/>
                                          </p:stCondLst>
                                        </p:cTn>
                                        <p:tgtEl>
                                          <p:spTgt spid="23578"/>
                                        </p:tgtEl>
                                        <p:attrNameLst>
                                          <p:attrName>style.visibility</p:attrName>
                                        </p:attrNameLst>
                                      </p:cBhvr>
                                      <p:to>
                                        <p:strVal val="hidden"/>
                                      </p:to>
                                    </p:set>
                                  </p:childTnLst>
                                </p:cTn>
                              </p:par>
                            </p:childTnLst>
                          </p:cTn>
                        </p:par>
                      </p:childTnLst>
                    </p:cTn>
                  </p:par>
                  <p:par>
                    <p:cTn id="75" fill="hold" nodeType="clickPar">
                      <p:stCondLst>
                        <p:cond delay="indefinite"/>
                      </p:stCondLst>
                      <p:childTnLst>
                        <p:par>
                          <p:cTn id="76" fill="hold" nodeType="withGroup">
                            <p:stCondLst>
                              <p:cond delay="0"/>
                            </p:stCondLst>
                            <p:childTnLst>
                              <p:par>
                                <p:cTn id="77" presetID="22" presetClass="entr" presetSubtype="4" fill="hold" grpId="0" nodeType="clickEffect">
                                  <p:stCondLst>
                                    <p:cond delay="0"/>
                                  </p:stCondLst>
                                  <p:childTnLst>
                                    <p:set>
                                      <p:cBhvr>
                                        <p:cTn id="78" dur="1" fill="hold">
                                          <p:stCondLst>
                                            <p:cond delay="0"/>
                                          </p:stCondLst>
                                        </p:cTn>
                                        <p:tgtEl>
                                          <p:spTgt spid="23599"/>
                                        </p:tgtEl>
                                        <p:attrNameLst>
                                          <p:attrName>style.visibility</p:attrName>
                                        </p:attrNameLst>
                                      </p:cBhvr>
                                      <p:to>
                                        <p:strVal val="visible"/>
                                      </p:to>
                                    </p:set>
                                    <p:animEffect transition="in" filter="wipe(down)">
                                      <p:cBhvr>
                                        <p:cTn id="79" dur="500"/>
                                        <p:tgtEl>
                                          <p:spTgt spid="23599"/>
                                        </p:tgtEl>
                                      </p:cBhvr>
                                    </p:animEffect>
                                  </p:childTnLst>
                                </p:cTn>
                              </p:par>
                            </p:childTnLst>
                          </p:cTn>
                        </p:par>
                      </p:childTnLst>
                    </p:cTn>
                  </p:par>
                  <p:par>
                    <p:cTn id="80" fill="hold" nodeType="clickPar">
                      <p:stCondLst>
                        <p:cond delay="indefinite"/>
                      </p:stCondLst>
                      <p:childTnLst>
                        <p:par>
                          <p:cTn id="81" fill="hold" nodeType="withGroup">
                            <p:stCondLst>
                              <p:cond delay="0"/>
                            </p:stCondLst>
                            <p:childTnLst>
                              <p:par>
                                <p:cTn id="82" presetID="22" presetClass="entr" presetSubtype="4" fill="hold" nodeType="clickEffect">
                                  <p:stCondLst>
                                    <p:cond delay="0"/>
                                  </p:stCondLst>
                                  <p:childTnLst>
                                    <p:set>
                                      <p:cBhvr>
                                        <p:cTn id="83" dur="1" fill="hold">
                                          <p:stCondLst>
                                            <p:cond delay="0"/>
                                          </p:stCondLst>
                                        </p:cTn>
                                        <p:tgtEl>
                                          <p:spTgt spid="23600"/>
                                        </p:tgtEl>
                                        <p:attrNameLst>
                                          <p:attrName>style.visibility</p:attrName>
                                        </p:attrNameLst>
                                      </p:cBhvr>
                                      <p:to>
                                        <p:strVal val="visible"/>
                                      </p:to>
                                    </p:set>
                                    <p:animEffect transition="in" filter="wipe(down)">
                                      <p:cBhvr>
                                        <p:cTn id="84" dur="500"/>
                                        <p:tgtEl>
                                          <p:spTgt spid="2360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85" grpId="0" animBg="1"/>
      <p:bldP spid="23580" grpId="0" animBg="1"/>
      <p:bldP spid="23577" grpId="0" animBg="1"/>
      <p:bldP spid="23578" grpId="0" animBg="1"/>
      <p:bldP spid="23579" grpId="0" animBg="1"/>
      <p:bldP spid="23584" grpId="0" animBg="1"/>
      <p:bldP spid="23588" grpId="0" animBg="1"/>
      <p:bldP spid="23589" grpId="0" animBg="1"/>
      <p:bldP spid="23590" grpId="0" animBg="1"/>
      <p:bldP spid="23599"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3">
            <a:extLst>
              <a:ext uri="{FF2B5EF4-FFF2-40B4-BE49-F238E27FC236}">
                <a16:creationId xmlns:a16="http://schemas.microsoft.com/office/drawing/2014/main" id="{64D14E77-D3F8-4474-8ACB-0520A6D1C1FE}"/>
              </a:ext>
            </a:extLst>
          </p:cNvPr>
          <p:cNvSpPr>
            <a:spLocks noGrp="1" noChangeArrowheads="1"/>
          </p:cNvSpPr>
          <p:nvPr>
            <p:ph type="body" idx="1"/>
          </p:nvPr>
        </p:nvSpPr>
        <p:spPr>
          <a:xfrm>
            <a:off x="457200" y="1196975"/>
            <a:ext cx="8229600" cy="4933950"/>
          </a:xfrm>
        </p:spPr>
        <p:txBody>
          <a:bodyPr/>
          <a:lstStyle/>
          <a:p>
            <a:pPr eaLnBrk="1" hangingPunct="1"/>
            <a:r>
              <a:rPr lang="ru-RU" altLang="ru-RU" sz="2800"/>
              <a:t>Метод заключается в замене криволинейной функции  прямолинейным отрезком  </a:t>
            </a:r>
            <a:r>
              <a:rPr lang="en-US" altLang="ru-RU" sz="2800"/>
              <a:t>            </a:t>
            </a:r>
            <a:r>
              <a:rPr lang="ru-RU" altLang="ru-RU" sz="2800"/>
              <a:t>- хордой,  соединяющей точки                      и </a:t>
            </a:r>
          </a:p>
          <a:p>
            <a:pPr eaLnBrk="1" hangingPunct="1">
              <a:buFont typeface="Wingdings" panose="05000000000000000000" pitchFamily="2" charset="2"/>
              <a:buNone/>
            </a:pPr>
            <a:r>
              <a:rPr lang="ru-RU" altLang="ru-RU" sz="2800"/>
              <a:t> </a:t>
            </a:r>
          </a:p>
          <a:p>
            <a:pPr eaLnBrk="1" hangingPunct="1"/>
            <a:r>
              <a:rPr lang="ru-RU" altLang="ru-RU" sz="2800"/>
              <a:t>Уравнение прямой, проходящей через  эти две точки  записывается как</a:t>
            </a:r>
          </a:p>
          <a:p>
            <a:pPr eaLnBrk="1" hangingPunct="1">
              <a:buFont typeface="Wingdings" panose="05000000000000000000" pitchFamily="2" charset="2"/>
              <a:buNone/>
            </a:pPr>
            <a:endParaRPr lang="ru-RU" altLang="ru-RU" sz="2800"/>
          </a:p>
        </p:txBody>
      </p:sp>
      <p:sp>
        <p:nvSpPr>
          <p:cNvPr id="19459" name="Rectangle 4">
            <a:extLst>
              <a:ext uri="{FF2B5EF4-FFF2-40B4-BE49-F238E27FC236}">
                <a16:creationId xmlns:a16="http://schemas.microsoft.com/office/drawing/2014/main" id="{5FE4FB60-675B-4AC2-A9B6-C94031C3FD7D}"/>
              </a:ext>
            </a:extLst>
          </p:cNvPr>
          <p:cNvSpPr>
            <a:spLocks noGrp="1" noChangeArrowheads="1"/>
          </p:cNvSpPr>
          <p:nvPr>
            <p:ph type="title"/>
          </p:nvPr>
        </p:nvSpPr>
        <p:spPr>
          <a:xfrm>
            <a:off x="457200" y="277813"/>
            <a:ext cx="8229600" cy="847725"/>
          </a:xfrm>
          <a:noFill/>
        </p:spPr>
        <p:txBody>
          <a:bodyPr/>
          <a:lstStyle/>
          <a:p>
            <a:pPr algn="ctr" eaLnBrk="1" hangingPunct="1"/>
            <a:r>
              <a:rPr lang="ru-RU" altLang="ru-RU"/>
              <a:t>Метод хорд</a:t>
            </a:r>
          </a:p>
        </p:txBody>
      </p:sp>
      <p:sp>
        <p:nvSpPr>
          <p:cNvPr id="19460" name="Rectangle 6">
            <a:extLst>
              <a:ext uri="{FF2B5EF4-FFF2-40B4-BE49-F238E27FC236}">
                <a16:creationId xmlns:a16="http://schemas.microsoft.com/office/drawing/2014/main" id="{C3A137EE-4ED1-4E77-A93C-7B177EB478AC}"/>
              </a:ext>
            </a:extLst>
          </p:cNvPr>
          <p:cNvSpPr>
            <a:spLocks noChangeArrowheads="1"/>
          </p:cNvSpPr>
          <p:nvPr/>
        </p:nvSpPr>
        <p:spPr bwMode="auto">
          <a:xfrm>
            <a:off x="0" y="334803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ru-RU" altLang="ru-RU"/>
          </a:p>
        </p:txBody>
      </p:sp>
      <p:graphicFrame>
        <p:nvGraphicFramePr>
          <p:cNvPr id="19461" name="Object 5">
            <a:extLst>
              <a:ext uri="{FF2B5EF4-FFF2-40B4-BE49-F238E27FC236}">
                <a16:creationId xmlns:a16="http://schemas.microsoft.com/office/drawing/2014/main" id="{E85E5957-FBFB-4883-B9DE-3F77025E21A4}"/>
              </a:ext>
            </a:extLst>
          </p:cNvPr>
          <p:cNvGraphicFramePr>
            <a:graphicFrameLocks noChangeAspect="1"/>
          </p:cNvGraphicFramePr>
          <p:nvPr/>
        </p:nvGraphicFramePr>
        <p:xfrm>
          <a:off x="7019925" y="1612900"/>
          <a:ext cx="1079500" cy="447675"/>
        </p:xfrm>
        <a:graphic>
          <a:graphicData uri="http://schemas.openxmlformats.org/presentationml/2006/ole">
            <mc:AlternateContent xmlns:mc="http://schemas.openxmlformats.org/markup-compatibility/2006">
              <mc:Choice xmlns:v="urn:schemas-microsoft-com:vml" Requires="v">
                <p:oleObj spid="_x0000_s19468" name="Формула" r:id="rId3" imgW="393359" imgH="164957" progId="Equation.3">
                  <p:embed/>
                </p:oleObj>
              </mc:Choice>
              <mc:Fallback>
                <p:oleObj name="Формула" r:id="rId3" imgW="393359" imgH="164957" progId="Equation.3">
                  <p:embed/>
                  <p:pic>
                    <p:nvPicPr>
                      <p:cNvPr id="0" name="Object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019925" y="1612900"/>
                        <a:ext cx="1079500" cy="447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9462" name="Rectangle 8">
            <a:extLst>
              <a:ext uri="{FF2B5EF4-FFF2-40B4-BE49-F238E27FC236}">
                <a16:creationId xmlns:a16="http://schemas.microsoft.com/office/drawing/2014/main" id="{17D1B208-DCFE-4927-B626-B1B394B08865}"/>
              </a:ext>
            </a:extLst>
          </p:cNvPr>
          <p:cNvSpPr>
            <a:spLocks noChangeArrowheads="1"/>
          </p:cNvSpPr>
          <p:nvPr/>
        </p:nvSpPr>
        <p:spPr bwMode="auto">
          <a:xfrm>
            <a:off x="0" y="331946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ru-RU" altLang="ru-RU"/>
          </a:p>
        </p:txBody>
      </p:sp>
      <p:graphicFrame>
        <p:nvGraphicFramePr>
          <p:cNvPr id="19463" name="Object 7">
            <a:extLst>
              <a:ext uri="{FF2B5EF4-FFF2-40B4-BE49-F238E27FC236}">
                <a16:creationId xmlns:a16="http://schemas.microsoft.com/office/drawing/2014/main" id="{DCDAA248-450A-4504-BECF-6B5CB829EF5F}"/>
              </a:ext>
            </a:extLst>
          </p:cNvPr>
          <p:cNvGraphicFramePr>
            <a:graphicFrameLocks noChangeAspect="1"/>
          </p:cNvGraphicFramePr>
          <p:nvPr/>
        </p:nvGraphicFramePr>
        <p:xfrm>
          <a:off x="5795963" y="2001838"/>
          <a:ext cx="1728787" cy="592137"/>
        </p:xfrm>
        <a:graphic>
          <a:graphicData uri="http://schemas.openxmlformats.org/presentationml/2006/ole">
            <mc:AlternateContent xmlns:mc="http://schemas.openxmlformats.org/markup-compatibility/2006">
              <mc:Choice xmlns:v="urn:schemas-microsoft-com:vml" Requires="v">
                <p:oleObj spid="_x0000_s19469" name="Формула" r:id="rId5" imgW="634449" imgH="215713" progId="Equation.3">
                  <p:embed/>
                </p:oleObj>
              </mc:Choice>
              <mc:Fallback>
                <p:oleObj name="Формула" r:id="rId5" imgW="634449" imgH="215713" progId="Equation.3">
                  <p:embed/>
                  <p:pic>
                    <p:nvPicPr>
                      <p:cNvPr id="0" name="Object 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795963" y="2001838"/>
                        <a:ext cx="1728787" cy="592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9464" name="Rectangle 10">
            <a:extLst>
              <a:ext uri="{FF2B5EF4-FFF2-40B4-BE49-F238E27FC236}">
                <a16:creationId xmlns:a16="http://schemas.microsoft.com/office/drawing/2014/main" id="{7CDC9129-C11C-472B-B2FC-59B0B19F8749}"/>
              </a:ext>
            </a:extLst>
          </p:cNvPr>
          <p:cNvSpPr>
            <a:spLocks noChangeArrowheads="1"/>
          </p:cNvSpPr>
          <p:nvPr/>
        </p:nvSpPr>
        <p:spPr bwMode="auto">
          <a:xfrm>
            <a:off x="0" y="331946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ru-RU" altLang="ru-RU"/>
          </a:p>
        </p:txBody>
      </p:sp>
      <p:graphicFrame>
        <p:nvGraphicFramePr>
          <p:cNvPr id="19465" name="Object 9">
            <a:extLst>
              <a:ext uri="{FF2B5EF4-FFF2-40B4-BE49-F238E27FC236}">
                <a16:creationId xmlns:a16="http://schemas.microsoft.com/office/drawing/2014/main" id="{69BE178B-2298-4BC3-8987-ADBF3718BAE7}"/>
              </a:ext>
            </a:extLst>
          </p:cNvPr>
          <p:cNvGraphicFramePr>
            <a:graphicFrameLocks noChangeAspect="1"/>
          </p:cNvGraphicFramePr>
          <p:nvPr/>
        </p:nvGraphicFramePr>
        <p:xfrm>
          <a:off x="1042988" y="2555875"/>
          <a:ext cx="1657350" cy="585788"/>
        </p:xfrm>
        <a:graphic>
          <a:graphicData uri="http://schemas.openxmlformats.org/presentationml/2006/ole">
            <mc:AlternateContent xmlns:mc="http://schemas.openxmlformats.org/markup-compatibility/2006">
              <mc:Choice xmlns:v="urn:schemas-microsoft-com:vml" Requires="v">
                <p:oleObj spid="_x0000_s19470" name="Формула" r:id="rId7" imgW="622030" imgH="215806" progId="Equation.3">
                  <p:embed/>
                </p:oleObj>
              </mc:Choice>
              <mc:Fallback>
                <p:oleObj name="Формула" r:id="rId7" imgW="622030" imgH="215806" progId="Equation.3">
                  <p:embed/>
                  <p:pic>
                    <p:nvPicPr>
                      <p:cNvPr id="0" name="Object 9"/>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042988" y="2555875"/>
                        <a:ext cx="1657350" cy="585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9466" name="Rectangle 12">
            <a:extLst>
              <a:ext uri="{FF2B5EF4-FFF2-40B4-BE49-F238E27FC236}">
                <a16:creationId xmlns:a16="http://schemas.microsoft.com/office/drawing/2014/main" id="{01A0EC99-7260-48A1-96BD-197FB8E60815}"/>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ru-RU" altLang="ru-RU"/>
          </a:p>
        </p:txBody>
      </p:sp>
      <p:graphicFrame>
        <p:nvGraphicFramePr>
          <p:cNvPr id="19467" name="Object 11">
            <a:extLst>
              <a:ext uri="{FF2B5EF4-FFF2-40B4-BE49-F238E27FC236}">
                <a16:creationId xmlns:a16="http://schemas.microsoft.com/office/drawing/2014/main" id="{3F7B594B-8A72-4EA2-952B-03F89ABE6D22}"/>
              </a:ext>
            </a:extLst>
          </p:cNvPr>
          <p:cNvGraphicFramePr>
            <a:graphicFrameLocks noChangeAspect="1"/>
          </p:cNvGraphicFramePr>
          <p:nvPr/>
        </p:nvGraphicFramePr>
        <p:xfrm>
          <a:off x="2268538" y="4005263"/>
          <a:ext cx="3816350" cy="1271587"/>
        </p:xfrm>
        <a:graphic>
          <a:graphicData uri="http://schemas.openxmlformats.org/presentationml/2006/ole">
            <mc:AlternateContent xmlns:mc="http://schemas.openxmlformats.org/markup-compatibility/2006">
              <mc:Choice xmlns:v="urn:schemas-microsoft-com:vml" Requires="v">
                <p:oleObj spid="_x0000_s19471" name="Формула" r:id="rId9" imgW="1257300" imgH="419100" progId="Equation.3">
                  <p:embed/>
                </p:oleObj>
              </mc:Choice>
              <mc:Fallback>
                <p:oleObj name="Формула" r:id="rId9" imgW="1257300" imgH="419100" progId="Equation.3">
                  <p:embed/>
                  <p:pic>
                    <p:nvPicPr>
                      <p:cNvPr id="0" name="Object 11"/>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268538" y="4005263"/>
                        <a:ext cx="3816350" cy="1271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Line 38">
            <a:extLst>
              <a:ext uri="{FF2B5EF4-FFF2-40B4-BE49-F238E27FC236}">
                <a16:creationId xmlns:a16="http://schemas.microsoft.com/office/drawing/2014/main" id="{CB8DD6E5-6052-4AC9-B4ED-F674CB8C96E7}"/>
              </a:ext>
            </a:extLst>
          </p:cNvPr>
          <p:cNvSpPr>
            <a:spLocks noChangeShapeType="1"/>
          </p:cNvSpPr>
          <p:nvPr/>
        </p:nvSpPr>
        <p:spPr bwMode="auto">
          <a:xfrm flipV="1">
            <a:off x="1331913" y="4292600"/>
            <a:ext cx="0" cy="649288"/>
          </a:xfrm>
          <a:prstGeom prst="line">
            <a:avLst/>
          </a:prstGeom>
          <a:noFill/>
          <a:ln w="9525">
            <a:solidFill>
              <a:srgbClr val="10A5E8"/>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20483" name="Rectangle 2">
            <a:extLst>
              <a:ext uri="{FF2B5EF4-FFF2-40B4-BE49-F238E27FC236}">
                <a16:creationId xmlns:a16="http://schemas.microsoft.com/office/drawing/2014/main" id="{C91CAAA5-5B81-46D5-BE07-42F2E408D25A}"/>
              </a:ext>
            </a:extLst>
          </p:cNvPr>
          <p:cNvSpPr>
            <a:spLocks noGrp="1" noChangeArrowheads="1"/>
          </p:cNvSpPr>
          <p:nvPr>
            <p:ph type="title"/>
          </p:nvPr>
        </p:nvSpPr>
        <p:spPr/>
        <p:txBody>
          <a:bodyPr/>
          <a:lstStyle/>
          <a:p>
            <a:pPr algn="ctr" eaLnBrk="1" hangingPunct="1"/>
            <a:r>
              <a:rPr lang="ru-RU" altLang="ru-RU"/>
              <a:t>Метод хорд</a:t>
            </a:r>
          </a:p>
        </p:txBody>
      </p:sp>
      <p:sp>
        <p:nvSpPr>
          <p:cNvPr id="20484" name="Rectangle 3">
            <a:extLst>
              <a:ext uri="{FF2B5EF4-FFF2-40B4-BE49-F238E27FC236}">
                <a16:creationId xmlns:a16="http://schemas.microsoft.com/office/drawing/2014/main" id="{F1728150-D158-43D0-A653-6E3BB88CB584}"/>
              </a:ext>
            </a:extLst>
          </p:cNvPr>
          <p:cNvSpPr>
            <a:spLocks noGrp="1" noChangeArrowheads="1"/>
          </p:cNvSpPr>
          <p:nvPr>
            <p:ph type="body" idx="1"/>
          </p:nvPr>
        </p:nvSpPr>
        <p:spPr>
          <a:xfrm>
            <a:off x="468313" y="1628775"/>
            <a:ext cx="8229600" cy="4530725"/>
          </a:xfrm>
          <a:ln cap="flat">
            <a:solidFill>
              <a:schemeClr val="tx1"/>
            </a:solidFill>
            <a:prstDash val="dash"/>
            <a:miter lim="800000"/>
            <a:headEnd/>
            <a:tailEnd/>
          </a:ln>
        </p:spPr>
        <p:txBody>
          <a:bodyPr/>
          <a:lstStyle/>
          <a:p>
            <a:pPr eaLnBrk="1" hangingPunct="1"/>
            <a:endParaRPr lang="ru-RU" altLang="ru-RU"/>
          </a:p>
        </p:txBody>
      </p:sp>
      <p:sp>
        <p:nvSpPr>
          <p:cNvPr id="20485" name="Line 4">
            <a:extLst>
              <a:ext uri="{FF2B5EF4-FFF2-40B4-BE49-F238E27FC236}">
                <a16:creationId xmlns:a16="http://schemas.microsoft.com/office/drawing/2014/main" id="{64F5D375-C35B-4591-878D-58A8044D09E3}"/>
              </a:ext>
            </a:extLst>
          </p:cNvPr>
          <p:cNvSpPr>
            <a:spLocks noChangeShapeType="1"/>
          </p:cNvSpPr>
          <p:nvPr/>
        </p:nvSpPr>
        <p:spPr bwMode="auto">
          <a:xfrm>
            <a:off x="827088" y="1989138"/>
            <a:ext cx="0" cy="367188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20486" name="Line 5">
            <a:extLst>
              <a:ext uri="{FF2B5EF4-FFF2-40B4-BE49-F238E27FC236}">
                <a16:creationId xmlns:a16="http://schemas.microsoft.com/office/drawing/2014/main" id="{CD01A5B3-463C-4798-A1DE-173FD2FE94CB}"/>
              </a:ext>
            </a:extLst>
          </p:cNvPr>
          <p:cNvSpPr>
            <a:spLocks noChangeShapeType="1"/>
          </p:cNvSpPr>
          <p:nvPr/>
        </p:nvSpPr>
        <p:spPr bwMode="auto">
          <a:xfrm>
            <a:off x="827088" y="4292600"/>
            <a:ext cx="76327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20487" name="Freeform 6">
            <a:extLst>
              <a:ext uri="{FF2B5EF4-FFF2-40B4-BE49-F238E27FC236}">
                <a16:creationId xmlns:a16="http://schemas.microsoft.com/office/drawing/2014/main" id="{E0748193-9C3B-439F-A03E-B4A444DDB845}"/>
              </a:ext>
            </a:extLst>
          </p:cNvPr>
          <p:cNvSpPr>
            <a:spLocks/>
          </p:cNvSpPr>
          <p:nvPr/>
        </p:nvSpPr>
        <p:spPr bwMode="auto">
          <a:xfrm>
            <a:off x="1258888" y="2133600"/>
            <a:ext cx="6481762" cy="3203575"/>
          </a:xfrm>
          <a:custGeom>
            <a:avLst/>
            <a:gdLst>
              <a:gd name="T0" fmla="*/ 0 w 3811"/>
              <a:gd name="T1" fmla="*/ 2808288 h 2018"/>
              <a:gd name="T2" fmla="*/ 3318268 w 3811"/>
              <a:gd name="T3" fmla="*/ 2735263 h 2018"/>
              <a:gd name="T4" fmla="*/ 6481762 w 3811"/>
              <a:gd name="T5" fmla="*/ 0 h 2018"/>
              <a:gd name="T6" fmla="*/ 0 60000 65536"/>
              <a:gd name="T7" fmla="*/ 0 60000 65536"/>
              <a:gd name="T8" fmla="*/ 0 60000 65536"/>
            </a:gdLst>
            <a:ahLst/>
            <a:cxnLst>
              <a:cxn ang="T6">
                <a:pos x="T0" y="T1"/>
              </a:cxn>
              <a:cxn ang="T7">
                <a:pos x="T2" y="T3"/>
              </a:cxn>
              <a:cxn ang="T8">
                <a:pos x="T4" y="T5"/>
              </a:cxn>
            </a:cxnLst>
            <a:rect l="0" t="0" r="r" b="b"/>
            <a:pathLst>
              <a:path w="3811" h="2018">
                <a:moveTo>
                  <a:pt x="0" y="1769"/>
                </a:moveTo>
                <a:cubicBezTo>
                  <a:pt x="658" y="1893"/>
                  <a:pt x="1316" y="2018"/>
                  <a:pt x="1951" y="1723"/>
                </a:cubicBezTo>
                <a:cubicBezTo>
                  <a:pt x="2586" y="1428"/>
                  <a:pt x="3501" y="287"/>
                  <a:pt x="3811" y="0"/>
                </a:cubicBezTo>
              </a:path>
            </a:pathLst>
          </a:custGeom>
          <a:noFill/>
          <a:ln w="38100" cmpd="sng">
            <a:solidFill>
              <a:srgbClr val="FF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24583" name="Line 7">
            <a:extLst>
              <a:ext uri="{FF2B5EF4-FFF2-40B4-BE49-F238E27FC236}">
                <a16:creationId xmlns:a16="http://schemas.microsoft.com/office/drawing/2014/main" id="{41DC8D6D-2E52-42BC-ACBF-A29AA347E41F}"/>
              </a:ext>
            </a:extLst>
          </p:cNvPr>
          <p:cNvSpPr>
            <a:spLocks noChangeShapeType="1"/>
          </p:cNvSpPr>
          <p:nvPr/>
        </p:nvSpPr>
        <p:spPr bwMode="auto">
          <a:xfrm flipH="1">
            <a:off x="1258888" y="2133600"/>
            <a:ext cx="6481762" cy="2808288"/>
          </a:xfrm>
          <a:prstGeom prst="line">
            <a:avLst/>
          </a:prstGeom>
          <a:noFill/>
          <a:ln w="9525">
            <a:solidFill>
              <a:schemeClr val="tx1"/>
            </a:solidFill>
            <a:prstDash val="dash"/>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24584" name="Line 8">
            <a:extLst>
              <a:ext uri="{FF2B5EF4-FFF2-40B4-BE49-F238E27FC236}">
                <a16:creationId xmlns:a16="http://schemas.microsoft.com/office/drawing/2014/main" id="{A57321F1-C989-47A1-9BBE-0A906B69ABE2}"/>
              </a:ext>
            </a:extLst>
          </p:cNvPr>
          <p:cNvSpPr>
            <a:spLocks noChangeShapeType="1"/>
          </p:cNvSpPr>
          <p:nvPr/>
        </p:nvSpPr>
        <p:spPr bwMode="auto">
          <a:xfrm>
            <a:off x="2771775" y="4292600"/>
            <a:ext cx="0" cy="865188"/>
          </a:xfrm>
          <a:prstGeom prst="line">
            <a:avLst/>
          </a:prstGeom>
          <a:noFill/>
          <a:ln w="9525">
            <a:solidFill>
              <a:schemeClr val="tx1"/>
            </a:solidFill>
            <a:prstDash val="lg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24585" name="Line 9">
            <a:extLst>
              <a:ext uri="{FF2B5EF4-FFF2-40B4-BE49-F238E27FC236}">
                <a16:creationId xmlns:a16="http://schemas.microsoft.com/office/drawing/2014/main" id="{67C11C5C-DE83-4F1E-BBF2-FDBAC136A758}"/>
              </a:ext>
            </a:extLst>
          </p:cNvPr>
          <p:cNvSpPr>
            <a:spLocks noChangeShapeType="1"/>
          </p:cNvSpPr>
          <p:nvPr/>
        </p:nvSpPr>
        <p:spPr bwMode="auto">
          <a:xfrm flipH="1">
            <a:off x="2771775" y="2133600"/>
            <a:ext cx="4968875" cy="3024188"/>
          </a:xfrm>
          <a:prstGeom prst="line">
            <a:avLst/>
          </a:prstGeom>
          <a:noFill/>
          <a:ln w="9525">
            <a:solidFill>
              <a:schemeClr val="tx1"/>
            </a:solidFill>
            <a:prstDash val="dash"/>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24586" name="Line 10">
            <a:extLst>
              <a:ext uri="{FF2B5EF4-FFF2-40B4-BE49-F238E27FC236}">
                <a16:creationId xmlns:a16="http://schemas.microsoft.com/office/drawing/2014/main" id="{EA594324-1557-4F9D-A4B5-877E5284D563}"/>
              </a:ext>
            </a:extLst>
          </p:cNvPr>
          <p:cNvSpPr>
            <a:spLocks noChangeShapeType="1"/>
          </p:cNvSpPr>
          <p:nvPr/>
        </p:nvSpPr>
        <p:spPr bwMode="auto">
          <a:xfrm>
            <a:off x="4211638" y="4292600"/>
            <a:ext cx="0" cy="720725"/>
          </a:xfrm>
          <a:prstGeom prst="line">
            <a:avLst/>
          </a:prstGeom>
          <a:noFill/>
          <a:ln w="9525">
            <a:solidFill>
              <a:schemeClr val="tx1"/>
            </a:solidFill>
            <a:prstDash val="lg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24588" name="Line 12">
            <a:extLst>
              <a:ext uri="{FF2B5EF4-FFF2-40B4-BE49-F238E27FC236}">
                <a16:creationId xmlns:a16="http://schemas.microsoft.com/office/drawing/2014/main" id="{7646280E-46EB-4DEA-984F-3F83896722C0}"/>
              </a:ext>
            </a:extLst>
          </p:cNvPr>
          <p:cNvSpPr>
            <a:spLocks noChangeShapeType="1"/>
          </p:cNvSpPr>
          <p:nvPr/>
        </p:nvSpPr>
        <p:spPr bwMode="auto">
          <a:xfrm flipH="1">
            <a:off x="4211638" y="2133600"/>
            <a:ext cx="3529012" cy="2879725"/>
          </a:xfrm>
          <a:prstGeom prst="line">
            <a:avLst/>
          </a:prstGeom>
          <a:noFill/>
          <a:ln w="9525">
            <a:solidFill>
              <a:schemeClr val="tx1"/>
            </a:solidFill>
            <a:prstDash val="dash"/>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24589" name="Line 13">
            <a:extLst>
              <a:ext uri="{FF2B5EF4-FFF2-40B4-BE49-F238E27FC236}">
                <a16:creationId xmlns:a16="http://schemas.microsoft.com/office/drawing/2014/main" id="{D6042A59-8C56-431C-A625-16C579B37116}"/>
              </a:ext>
            </a:extLst>
          </p:cNvPr>
          <p:cNvSpPr>
            <a:spLocks noChangeShapeType="1"/>
          </p:cNvSpPr>
          <p:nvPr/>
        </p:nvSpPr>
        <p:spPr bwMode="auto">
          <a:xfrm>
            <a:off x="5076825" y="4292600"/>
            <a:ext cx="0" cy="288925"/>
          </a:xfrm>
          <a:prstGeom prst="line">
            <a:avLst/>
          </a:prstGeom>
          <a:noFill/>
          <a:ln w="9525">
            <a:solidFill>
              <a:schemeClr val="tx1"/>
            </a:solidFill>
            <a:prstDash val="lg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20494" name="Oval 16">
            <a:extLst>
              <a:ext uri="{FF2B5EF4-FFF2-40B4-BE49-F238E27FC236}">
                <a16:creationId xmlns:a16="http://schemas.microsoft.com/office/drawing/2014/main" id="{11773B23-06E1-469B-AC93-116EE7E05214}"/>
              </a:ext>
            </a:extLst>
          </p:cNvPr>
          <p:cNvSpPr>
            <a:spLocks noChangeArrowheads="1"/>
          </p:cNvSpPr>
          <p:nvPr/>
        </p:nvSpPr>
        <p:spPr bwMode="auto">
          <a:xfrm>
            <a:off x="7615238" y="2100263"/>
            <a:ext cx="144462" cy="142875"/>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ru-RU" altLang="ru-RU"/>
          </a:p>
        </p:txBody>
      </p:sp>
      <p:sp>
        <p:nvSpPr>
          <p:cNvPr id="20495" name="Oval 17">
            <a:extLst>
              <a:ext uri="{FF2B5EF4-FFF2-40B4-BE49-F238E27FC236}">
                <a16:creationId xmlns:a16="http://schemas.microsoft.com/office/drawing/2014/main" id="{8CDE29ED-371C-4ECC-A4B5-66B3F41E8168}"/>
              </a:ext>
            </a:extLst>
          </p:cNvPr>
          <p:cNvSpPr>
            <a:spLocks noChangeArrowheads="1"/>
          </p:cNvSpPr>
          <p:nvPr/>
        </p:nvSpPr>
        <p:spPr bwMode="auto">
          <a:xfrm>
            <a:off x="1258888" y="4868863"/>
            <a:ext cx="144462" cy="142875"/>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ru-RU" altLang="ru-RU"/>
          </a:p>
        </p:txBody>
      </p:sp>
      <p:sp>
        <p:nvSpPr>
          <p:cNvPr id="20496" name="Oval 18">
            <a:extLst>
              <a:ext uri="{FF2B5EF4-FFF2-40B4-BE49-F238E27FC236}">
                <a16:creationId xmlns:a16="http://schemas.microsoft.com/office/drawing/2014/main" id="{6394ECF3-A598-4641-9C89-A84E0A81E3A1}"/>
              </a:ext>
            </a:extLst>
          </p:cNvPr>
          <p:cNvSpPr>
            <a:spLocks noChangeArrowheads="1"/>
          </p:cNvSpPr>
          <p:nvPr/>
        </p:nvSpPr>
        <p:spPr bwMode="auto">
          <a:xfrm>
            <a:off x="5435600" y="4221163"/>
            <a:ext cx="144463" cy="142875"/>
          </a:xfrm>
          <a:prstGeom prst="ellipse">
            <a:avLst/>
          </a:prstGeom>
          <a:solidFill>
            <a:srgbClr val="FF99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ru-RU" altLang="ru-RU"/>
          </a:p>
        </p:txBody>
      </p:sp>
      <p:sp>
        <p:nvSpPr>
          <p:cNvPr id="24598" name="Oval 22">
            <a:extLst>
              <a:ext uri="{FF2B5EF4-FFF2-40B4-BE49-F238E27FC236}">
                <a16:creationId xmlns:a16="http://schemas.microsoft.com/office/drawing/2014/main" id="{1561F80F-CA27-40DF-A325-27739BF34AB4}"/>
              </a:ext>
            </a:extLst>
          </p:cNvPr>
          <p:cNvSpPr>
            <a:spLocks noChangeArrowheads="1"/>
          </p:cNvSpPr>
          <p:nvPr/>
        </p:nvSpPr>
        <p:spPr bwMode="auto">
          <a:xfrm>
            <a:off x="5003800" y="4221163"/>
            <a:ext cx="144463" cy="142875"/>
          </a:xfrm>
          <a:prstGeom prst="ellipse">
            <a:avLst/>
          </a:prstGeom>
          <a:solidFill>
            <a:srgbClr val="00FF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ru-RU" altLang="ru-RU"/>
          </a:p>
        </p:txBody>
      </p:sp>
      <p:sp>
        <p:nvSpPr>
          <p:cNvPr id="24596" name="Oval 20">
            <a:extLst>
              <a:ext uri="{FF2B5EF4-FFF2-40B4-BE49-F238E27FC236}">
                <a16:creationId xmlns:a16="http://schemas.microsoft.com/office/drawing/2014/main" id="{1DED3A7C-FB93-4449-B5EB-D2F72658A924}"/>
              </a:ext>
            </a:extLst>
          </p:cNvPr>
          <p:cNvSpPr>
            <a:spLocks noChangeArrowheads="1"/>
          </p:cNvSpPr>
          <p:nvPr/>
        </p:nvSpPr>
        <p:spPr bwMode="auto">
          <a:xfrm>
            <a:off x="2700338" y="4221163"/>
            <a:ext cx="144462" cy="142875"/>
          </a:xfrm>
          <a:prstGeom prst="ellipse">
            <a:avLst/>
          </a:prstGeom>
          <a:solidFill>
            <a:schemeClr val="accent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ru-RU" altLang="ru-RU"/>
          </a:p>
        </p:txBody>
      </p:sp>
      <p:sp>
        <p:nvSpPr>
          <p:cNvPr id="24597" name="Oval 21">
            <a:extLst>
              <a:ext uri="{FF2B5EF4-FFF2-40B4-BE49-F238E27FC236}">
                <a16:creationId xmlns:a16="http://schemas.microsoft.com/office/drawing/2014/main" id="{8899969F-EBEB-4F91-BDF2-045A2F778EFF}"/>
              </a:ext>
            </a:extLst>
          </p:cNvPr>
          <p:cNvSpPr>
            <a:spLocks noChangeArrowheads="1"/>
          </p:cNvSpPr>
          <p:nvPr/>
        </p:nvSpPr>
        <p:spPr bwMode="auto">
          <a:xfrm>
            <a:off x="4140200" y="4221163"/>
            <a:ext cx="144463" cy="142875"/>
          </a:xfrm>
          <a:prstGeom prst="ellipse">
            <a:avLst/>
          </a:prstGeom>
          <a:solidFill>
            <a:srgbClr val="99CC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ru-RU" altLang="ru-RU"/>
          </a:p>
        </p:txBody>
      </p:sp>
      <p:sp>
        <p:nvSpPr>
          <p:cNvPr id="24599" name="Oval 23">
            <a:extLst>
              <a:ext uri="{FF2B5EF4-FFF2-40B4-BE49-F238E27FC236}">
                <a16:creationId xmlns:a16="http://schemas.microsoft.com/office/drawing/2014/main" id="{C8BB09BB-2C67-42A4-A5AB-146A1EEE25EE}"/>
              </a:ext>
            </a:extLst>
          </p:cNvPr>
          <p:cNvSpPr>
            <a:spLocks noChangeArrowheads="1"/>
          </p:cNvSpPr>
          <p:nvPr/>
        </p:nvSpPr>
        <p:spPr bwMode="auto">
          <a:xfrm>
            <a:off x="2700338" y="5084763"/>
            <a:ext cx="144462" cy="142875"/>
          </a:xfrm>
          <a:prstGeom prst="ellipse">
            <a:avLst/>
          </a:prstGeom>
          <a:solidFill>
            <a:srgbClr val="FF33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ru-RU" altLang="ru-RU"/>
          </a:p>
        </p:txBody>
      </p:sp>
      <p:sp>
        <p:nvSpPr>
          <p:cNvPr id="24600" name="Oval 24">
            <a:extLst>
              <a:ext uri="{FF2B5EF4-FFF2-40B4-BE49-F238E27FC236}">
                <a16:creationId xmlns:a16="http://schemas.microsoft.com/office/drawing/2014/main" id="{20958B9D-A298-48DE-989B-DC08994A9319}"/>
              </a:ext>
            </a:extLst>
          </p:cNvPr>
          <p:cNvSpPr>
            <a:spLocks noChangeArrowheads="1"/>
          </p:cNvSpPr>
          <p:nvPr/>
        </p:nvSpPr>
        <p:spPr bwMode="auto">
          <a:xfrm>
            <a:off x="4140200" y="4941888"/>
            <a:ext cx="144463" cy="142875"/>
          </a:xfrm>
          <a:prstGeom prst="ellipse">
            <a:avLst/>
          </a:prstGeom>
          <a:solidFill>
            <a:srgbClr val="FF33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ru-RU" altLang="ru-RU"/>
          </a:p>
        </p:txBody>
      </p:sp>
      <p:sp>
        <p:nvSpPr>
          <p:cNvPr id="24601" name="Oval 25">
            <a:extLst>
              <a:ext uri="{FF2B5EF4-FFF2-40B4-BE49-F238E27FC236}">
                <a16:creationId xmlns:a16="http://schemas.microsoft.com/office/drawing/2014/main" id="{C9AFEA15-42BB-4588-BF46-BA8ADA854A70}"/>
              </a:ext>
            </a:extLst>
          </p:cNvPr>
          <p:cNvSpPr>
            <a:spLocks noChangeArrowheads="1"/>
          </p:cNvSpPr>
          <p:nvPr/>
        </p:nvSpPr>
        <p:spPr bwMode="auto">
          <a:xfrm>
            <a:off x="4989513" y="4546600"/>
            <a:ext cx="144462" cy="142875"/>
          </a:xfrm>
          <a:prstGeom prst="ellipse">
            <a:avLst/>
          </a:prstGeom>
          <a:solidFill>
            <a:srgbClr val="FF33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ru-RU" altLang="ru-RU"/>
          </a:p>
        </p:txBody>
      </p:sp>
      <p:sp>
        <p:nvSpPr>
          <p:cNvPr id="20503" name="Rectangle 27">
            <a:extLst>
              <a:ext uri="{FF2B5EF4-FFF2-40B4-BE49-F238E27FC236}">
                <a16:creationId xmlns:a16="http://schemas.microsoft.com/office/drawing/2014/main" id="{9117DE7D-7E97-4253-97CF-C3D68BBB7CC9}"/>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ru-RU" altLang="ru-RU"/>
          </a:p>
        </p:txBody>
      </p:sp>
      <p:graphicFrame>
        <p:nvGraphicFramePr>
          <p:cNvPr id="24602" name="Object 26">
            <a:extLst>
              <a:ext uri="{FF2B5EF4-FFF2-40B4-BE49-F238E27FC236}">
                <a16:creationId xmlns:a16="http://schemas.microsoft.com/office/drawing/2014/main" id="{1F3D0A2A-89F1-4F28-BE62-E860D51FA034}"/>
              </a:ext>
            </a:extLst>
          </p:cNvPr>
          <p:cNvGraphicFramePr>
            <a:graphicFrameLocks noChangeAspect="1"/>
          </p:cNvGraphicFramePr>
          <p:nvPr/>
        </p:nvGraphicFramePr>
        <p:xfrm>
          <a:off x="2484438" y="3716338"/>
          <a:ext cx="409575" cy="517525"/>
        </p:xfrm>
        <a:graphic>
          <a:graphicData uri="http://schemas.openxmlformats.org/presentationml/2006/ole">
            <mc:AlternateContent xmlns:mc="http://schemas.openxmlformats.org/markup-compatibility/2006">
              <mc:Choice xmlns:v="urn:schemas-microsoft-com:vml" Requires="v">
                <p:oleObj spid="_x0000_s20534" name="Формула" r:id="rId3" imgW="177646" imgH="228402" progId="Equation.3">
                  <p:embed/>
                </p:oleObj>
              </mc:Choice>
              <mc:Fallback>
                <p:oleObj name="Формула" r:id="rId3" imgW="177646" imgH="228402" progId="Equation.3">
                  <p:embed/>
                  <p:pic>
                    <p:nvPicPr>
                      <p:cNvPr id="0" name="Object 2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84438" y="3716338"/>
                        <a:ext cx="409575"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0505" name="Rectangle 29">
            <a:extLst>
              <a:ext uri="{FF2B5EF4-FFF2-40B4-BE49-F238E27FC236}">
                <a16:creationId xmlns:a16="http://schemas.microsoft.com/office/drawing/2014/main" id="{A227B174-892B-4ECB-8E21-38FAE1104780}"/>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ru-RU" altLang="ru-RU"/>
          </a:p>
        </p:txBody>
      </p:sp>
      <p:graphicFrame>
        <p:nvGraphicFramePr>
          <p:cNvPr id="24604" name="Object 28">
            <a:extLst>
              <a:ext uri="{FF2B5EF4-FFF2-40B4-BE49-F238E27FC236}">
                <a16:creationId xmlns:a16="http://schemas.microsoft.com/office/drawing/2014/main" id="{C9BC1CC3-951E-48A9-83AA-7D7F4F7CA8F9}"/>
              </a:ext>
            </a:extLst>
          </p:cNvPr>
          <p:cNvGraphicFramePr>
            <a:graphicFrameLocks noChangeAspect="1"/>
          </p:cNvGraphicFramePr>
          <p:nvPr/>
        </p:nvGraphicFramePr>
        <p:xfrm>
          <a:off x="3924300" y="3751263"/>
          <a:ext cx="354013" cy="508000"/>
        </p:xfrm>
        <a:graphic>
          <a:graphicData uri="http://schemas.openxmlformats.org/presentationml/2006/ole">
            <mc:AlternateContent xmlns:mc="http://schemas.openxmlformats.org/markup-compatibility/2006">
              <mc:Choice xmlns:v="urn:schemas-microsoft-com:vml" Requires="v">
                <p:oleObj spid="_x0000_s20535" name="Формула" r:id="rId5" imgW="152268" imgH="215713" progId="Equation.3">
                  <p:embed/>
                </p:oleObj>
              </mc:Choice>
              <mc:Fallback>
                <p:oleObj name="Формула" r:id="rId5" imgW="152268" imgH="215713" progId="Equation.3">
                  <p:embed/>
                  <p:pic>
                    <p:nvPicPr>
                      <p:cNvPr id="0" name="Object 28"/>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924300" y="3751263"/>
                        <a:ext cx="354013"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0507" name="Rectangle 31">
            <a:extLst>
              <a:ext uri="{FF2B5EF4-FFF2-40B4-BE49-F238E27FC236}">
                <a16:creationId xmlns:a16="http://schemas.microsoft.com/office/drawing/2014/main" id="{480AFF9C-5BDB-43FC-83B0-BBFE0FA4CCA3}"/>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ru-RU" altLang="ru-RU"/>
          </a:p>
        </p:txBody>
      </p:sp>
      <p:graphicFrame>
        <p:nvGraphicFramePr>
          <p:cNvPr id="24606" name="Object 30">
            <a:extLst>
              <a:ext uri="{FF2B5EF4-FFF2-40B4-BE49-F238E27FC236}">
                <a16:creationId xmlns:a16="http://schemas.microsoft.com/office/drawing/2014/main" id="{BE61F27B-5450-467E-AE95-17C85F957A5F}"/>
              </a:ext>
            </a:extLst>
          </p:cNvPr>
          <p:cNvGraphicFramePr>
            <a:graphicFrameLocks noChangeAspect="1"/>
          </p:cNvGraphicFramePr>
          <p:nvPr/>
        </p:nvGraphicFramePr>
        <p:xfrm>
          <a:off x="4787900" y="3716338"/>
          <a:ext cx="452438" cy="549275"/>
        </p:xfrm>
        <a:graphic>
          <a:graphicData uri="http://schemas.openxmlformats.org/presentationml/2006/ole">
            <mc:AlternateContent xmlns:mc="http://schemas.openxmlformats.org/markup-compatibility/2006">
              <mc:Choice xmlns:v="urn:schemas-microsoft-com:vml" Requires="v">
                <p:oleObj spid="_x0000_s20536" name="Формула" r:id="rId7" imgW="177569" imgH="215619" progId="Equation.3">
                  <p:embed/>
                </p:oleObj>
              </mc:Choice>
              <mc:Fallback>
                <p:oleObj name="Формула" r:id="rId7" imgW="177569" imgH="215619" progId="Equation.3">
                  <p:embed/>
                  <p:pic>
                    <p:nvPicPr>
                      <p:cNvPr id="0" name="Object 30"/>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787900" y="3716338"/>
                        <a:ext cx="452438"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0509" name="Rectangle 33">
            <a:extLst>
              <a:ext uri="{FF2B5EF4-FFF2-40B4-BE49-F238E27FC236}">
                <a16:creationId xmlns:a16="http://schemas.microsoft.com/office/drawing/2014/main" id="{96C380F1-65F8-426F-8762-7E476BEE8FEA}"/>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ru-RU" altLang="ru-RU"/>
          </a:p>
        </p:txBody>
      </p:sp>
      <p:graphicFrame>
        <p:nvGraphicFramePr>
          <p:cNvPr id="20510" name="Object 32">
            <a:extLst>
              <a:ext uri="{FF2B5EF4-FFF2-40B4-BE49-F238E27FC236}">
                <a16:creationId xmlns:a16="http://schemas.microsoft.com/office/drawing/2014/main" id="{DE7FA0DA-7712-4657-9F9B-943796A4F6FF}"/>
              </a:ext>
            </a:extLst>
          </p:cNvPr>
          <p:cNvGraphicFramePr>
            <a:graphicFrameLocks noChangeAspect="1"/>
          </p:cNvGraphicFramePr>
          <p:nvPr/>
        </p:nvGraphicFramePr>
        <p:xfrm>
          <a:off x="5508625" y="4365625"/>
          <a:ext cx="266700" cy="431800"/>
        </p:xfrm>
        <a:graphic>
          <a:graphicData uri="http://schemas.openxmlformats.org/presentationml/2006/ole">
            <mc:AlternateContent xmlns:mc="http://schemas.openxmlformats.org/markup-compatibility/2006">
              <mc:Choice xmlns:v="urn:schemas-microsoft-com:vml" Requires="v">
                <p:oleObj spid="_x0000_s20537" name="Формула" r:id="rId9" imgW="126835" imgH="202936" progId="Equation.3">
                  <p:embed/>
                </p:oleObj>
              </mc:Choice>
              <mc:Fallback>
                <p:oleObj name="Формула" r:id="rId9" imgW="126835" imgH="202936" progId="Equation.3">
                  <p:embed/>
                  <p:pic>
                    <p:nvPicPr>
                      <p:cNvPr id="0" name="Object 32"/>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5508625" y="4365625"/>
                        <a:ext cx="26670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0511" name="Rectangle 35">
            <a:extLst>
              <a:ext uri="{FF2B5EF4-FFF2-40B4-BE49-F238E27FC236}">
                <a16:creationId xmlns:a16="http://schemas.microsoft.com/office/drawing/2014/main" id="{CF9F4D43-79C1-4AC4-8BA6-CC8E23DE3B05}"/>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ru-RU" altLang="ru-RU"/>
          </a:p>
        </p:txBody>
      </p:sp>
      <p:graphicFrame>
        <p:nvGraphicFramePr>
          <p:cNvPr id="20512" name="Object 34">
            <a:extLst>
              <a:ext uri="{FF2B5EF4-FFF2-40B4-BE49-F238E27FC236}">
                <a16:creationId xmlns:a16="http://schemas.microsoft.com/office/drawing/2014/main" id="{A0BD29F1-E0A3-4100-B3E0-A472FDD3E3BD}"/>
              </a:ext>
            </a:extLst>
          </p:cNvPr>
          <p:cNvGraphicFramePr>
            <a:graphicFrameLocks noChangeAspect="1"/>
          </p:cNvGraphicFramePr>
          <p:nvPr/>
        </p:nvGraphicFramePr>
        <p:xfrm>
          <a:off x="827088" y="2055813"/>
          <a:ext cx="720725" cy="420687"/>
        </p:xfrm>
        <a:graphic>
          <a:graphicData uri="http://schemas.openxmlformats.org/presentationml/2006/ole">
            <mc:AlternateContent xmlns:mc="http://schemas.openxmlformats.org/markup-compatibility/2006">
              <mc:Choice xmlns:v="urn:schemas-microsoft-com:vml" Requires="v">
                <p:oleObj spid="_x0000_s20538" name="Формула" r:id="rId11" imgW="342751" imgH="203112" progId="Equation.3">
                  <p:embed/>
                </p:oleObj>
              </mc:Choice>
              <mc:Fallback>
                <p:oleObj name="Формула" r:id="rId11" imgW="342751" imgH="203112" progId="Equation.3">
                  <p:embed/>
                  <p:pic>
                    <p:nvPicPr>
                      <p:cNvPr id="0" name="Object 34"/>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827088" y="2055813"/>
                        <a:ext cx="720725" cy="420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0513" name="Rectangle 37">
            <a:extLst>
              <a:ext uri="{FF2B5EF4-FFF2-40B4-BE49-F238E27FC236}">
                <a16:creationId xmlns:a16="http://schemas.microsoft.com/office/drawing/2014/main" id="{62BFB342-8E19-43DD-AFD0-2B62ECE9BEF6}"/>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ru-RU" altLang="ru-RU"/>
          </a:p>
        </p:txBody>
      </p:sp>
      <p:sp>
        <p:nvSpPr>
          <p:cNvPr id="20514" name="Line 39">
            <a:extLst>
              <a:ext uri="{FF2B5EF4-FFF2-40B4-BE49-F238E27FC236}">
                <a16:creationId xmlns:a16="http://schemas.microsoft.com/office/drawing/2014/main" id="{38A5F168-9A2E-442E-9439-C848503299BD}"/>
              </a:ext>
            </a:extLst>
          </p:cNvPr>
          <p:cNvSpPr>
            <a:spLocks noChangeShapeType="1"/>
          </p:cNvSpPr>
          <p:nvPr/>
        </p:nvSpPr>
        <p:spPr bwMode="auto">
          <a:xfrm>
            <a:off x="7667625" y="2205038"/>
            <a:ext cx="0" cy="2087562"/>
          </a:xfrm>
          <a:prstGeom prst="line">
            <a:avLst/>
          </a:prstGeom>
          <a:noFill/>
          <a:ln w="9525">
            <a:solidFill>
              <a:srgbClr val="10A5E8"/>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20515" name="Rectangle 41">
            <a:extLst>
              <a:ext uri="{FF2B5EF4-FFF2-40B4-BE49-F238E27FC236}">
                <a16:creationId xmlns:a16="http://schemas.microsoft.com/office/drawing/2014/main" id="{C8EF4897-1542-4DE3-8B42-1CDC8370C45D}"/>
              </a:ext>
            </a:extLst>
          </p:cNvPr>
          <p:cNvSpPr>
            <a:spLocks noChangeArrowheads="1"/>
          </p:cNvSpPr>
          <p:nvPr/>
        </p:nvSpPr>
        <p:spPr bwMode="auto">
          <a:xfrm>
            <a:off x="0" y="335756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ru-RU" altLang="ru-RU"/>
          </a:p>
        </p:txBody>
      </p:sp>
      <p:graphicFrame>
        <p:nvGraphicFramePr>
          <p:cNvPr id="20516" name="Object 40">
            <a:extLst>
              <a:ext uri="{FF2B5EF4-FFF2-40B4-BE49-F238E27FC236}">
                <a16:creationId xmlns:a16="http://schemas.microsoft.com/office/drawing/2014/main" id="{50CDBFDA-4394-48B2-BB99-F03F050D7DA8}"/>
              </a:ext>
            </a:extLst>
          </p:cNvPr>
          <p:cNvGraphicFramePr>
            <a:graphicFrameLocks noChangeAspect="1"/>
          </p:cNvGraphicFramePr>
          <p:nvPr/>
        </p:nvGraphicFramePr>
        <p:xfrm>
          <a:off x="971550" y="4294188"/>
          <a:ext cx="311150" cy="358775"/>
        </p:xfrm>
        <a:graphic>
          <a:graphicData uri="http://schemas.openxmlformats.org/presentationml/2006/ole">
            <mc:AlternateContent xmlns:mc="http://schemas.openxmlformats.org/markup-compatibility/2006">
              <mc:Choice xmlns:v="urn:schemas-microsoft-com:vml" Requires="v">
                <p:oleObj spid="_x0000_s20539" name="Формула" r:id="rId13" imgW="126835" imgH="139518" progId="Equation.3">
                  <p:embed/>
                </p:oleObj>
              </mc:Choice>
              <mc:Fallback>
                <p:oleObj name="Формула" r:id="rId13" imgW="126835" imgH="139518" progId="Equation.3">
                  <p:embed/>
                  <p:pic>
                    <p:nvPicPr>
                      <p:cNvPr id="0" name="Object 40"/>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971550" y="4294188"/>
                        <a:ext cx="311150" cy="358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0517" name="Rectangle 43">
            <a:extLst>
              <a:ext uri="{FF2B5EF4-FFF2-40B4-BE49-F238E27FC236}">
                <a16:creationId xmlns:a16="http://schemas.microsoft.com/office/drawing/2014/main" id="{0697D7C2-7D98-4368-88CA-74A8150FAE94}"/>
              </a:ext>
            </a:extLst>
          </p:cNvPr>
          <p:cNvSpPr>
            <a:spLocks noChangeArrowheads="1"/>
          </p:cNvSpPr>
          <p:nvPr/>
        </p:nvSpPr>
        <p:spPr bwMode="auto">
          <a:xfrm>
            <a:off x="-57150" y="328453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ru-RU" altLang="ru-RU"/>
          </a:p>
        </p:txBody>
      </p:sp>
      <p:graphicFrame>
        <p:nvGraphicFramePr>
          <p:cNvPr id="20518" name="Object 42">
            <a:extLst>
              <a:ext uri="{FF2B5EF4-FFF2-40B4-BE49-F238E27FC236}">
                <a16:creationId xmlns:a16="http://schemas.microsoft.com/office/drawing/2014/main" id="{96CEFA80-1D7D-436B-95AC-317B1BE21249}"/>
              </a:ext>
            </a:extLst>
          </p:cNvPr>
          <p:cNvGraphicFramePr>
            <a:graphicFrameLocks noChangeAspect="1"/>
          </p:cNvGraphicFramePr>
          <p:nvPr/>
        </p:nvGraphicFramePr>
        <p:xfrm>
          <a:off x="7380288" y="4221163"/>
          <a:ext cx="346075" cy="504825"/>
        </p:xfrm>
        <a:graphic>
          <a:graphicData uri="http://schemas.openxmlformats.org/presentationml/2006/ole">
            <mc:AlternateContent xmlns:mc="http://schemas.openxmlformats.org/markup-compatibility/2006">
              <mc:Choice xmlns:v="urn:schemas-microsoft-com:vml" Requires="v">
                <p:oleObj spid="_x0000_s20540" name="Формула" r:id="rId15" imgW="126725" imgH="177415" progId="Equation.3">
                  <p:embed/>
                </p:oleObj>
              </mc:Choice>
              <mc:Fallback>
                <p:oleObj name="Формула" r:id="rId15" imgW="126725" imgH="177415" progId="Equation.3">
                  <p:embed/>
                  <p:pic>
                    <p:nvPicPr>
                      <p:cNvPr id="0" name="Object 42"/>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7380288" y="4221163"/>
                        <a:ext cx="346075" cy="504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0519" name="Oval 44">
            <a:extLst>
              <a:ext uri="{FF2B5EF4-FFF2-40B4-BE49-F238E27FC236}">
                <a16:creationId xmlns:a16="http://schemas.microsoft.com/office/drawing/2014/main" id="{78F1FBF2-6222-4F51-BDE7-36E024FD8B1A}"/>
              </a:ext>
            </a:extLst>
          </p:cNvPr>
          <p:cNvSpPr>
            <a:spLocks noChangeArrowheads="1"/>
          </p:cNvSpPr>
          <p:nvPr/>
        </p:nvSpPr>
        <p:spPr bwMode="auto">
          <a:xfrm>
            <a:off x="1258888" y="4221163"/>
            <a:ext cx="144462" cy="142875"/>
          </a:xfrm>
          <a:prstGeom prst="ellipse">
            <a:avLst/>
          </a:prstGeom>
          <a:solidFill>
            <a:srgbClr val="10A5E8"/>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ru-RU" altLang="ru-RU"/>
          </a:p>
        </p:txBody>
      </p:sp>
      <p:sp>
        <p:nvSpPr>
          <p:cNvPr id="20520" name="Oval 45">
            <a:extLst>
              <a:ext uri="{FF2B5EF4-FFF2-40B4-BE49-F238E27FC236}">
                <a16:creationId xmlns:a16="http://schemas.microsoft.com/office/drawing/2014/main" id="{E6FCDC22-0BC6-477F-9510-E6C9AD499BD7}"/>
              </a:ext>
            </a:extLst>
          </p:cNvPr>
          <p:cNvSpPr>
            <a:spLocks noChangeArrowheads="1"/>
          </p:cNvSpPr>
          <p:nvPr/>
        </p:nvSpPr>
        <p:spPr bwMode="auto">
          <a:xfrm>
            <a:off x="7596188" y="4221163"/>
            <a:ext cx="144462" cy="142875"/>
          </a:xfrm>
          <a:prstGeom prst="ellipse">
            <a:avLst/>
          </a:prstGeom>
          <a:solidFill>
            <a:srgbClr val="10A5E8"/>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ru-RU" altLang="ru-RU"/>
          </a:p>
        </p:txBody>
      </p:sp>
      <p:sp>
        <p:nvSpPr>
          <p:cNvPr id="20521" name="Rectangle 47">
            <a:extLst>
              <a:ext uri="{FF2B5EF4-FFF2-40B4-BE49-F238E27FC236}">
                <a16:creationId xmlns:a16="http://schemas.microsoft.com/office/drawing/2014/main" id="{DCAAD3C2-BC72-40EB-9F91-F3CA5970996F}"/>
              </a:ext>
            </a:extLst>
          </p:cNvPr>
          <p:cNvSpPr>
            <a:spLocks noChangeArrowheads="1"/>
          </p:cNvSpPr>
          <p:nvPr/>
        </p:nvSpPr>
        <p:spPr bwMode="auto">
          <a:xfrm>
            <a:off x="0" y="335756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ru-RU" altLang="ru-RU"/>
          </a:p>
        </p:txBody>
      </p:sp>
      <p:graphicFrame>
        <p:nvGraphicFramePr>
          <p:cNvPr id="20522" name="Object 46">
            <a:extLst>
              <a:ext uri="{FF2B5EF4-FFF2-40B4-BE49-F238E27FC236}">
                <a16:creationId xmlns:a16="http://schemas.microsoft.com/office/drawing/2014/main" id="{932B9AA8-1AD5-4B11-9F25-50155EE638DA}"/>
              </a:ext>
            </a:extLst>
          </p:cNvPr>
          <p:cNvGraphicFramePr>
            <a:graphicFrameLocks noChangeAspect="1"/>
          </p:cNvGraphicFramePr>
          <p:nvPr/>
        </p:nvGraphicFramePr>
        <p:xfrm>
          <a:off x="8027988" y="3789363"/>
          <a:ext cx="311150" cy="358775"/>
        </p:xfrm>
        <a:graphic>
          <a:graphicData uri="http://schemas.openxmlformats.org/presentationml/2006/ole">
            <mc:AlternateContent xmlns:mc="http://schemas.openxmlformats.org/markup-compatibility/2006">
              <mc:Choice xmlns:v="urn:schemas-microsoft-com:vml" Requires="v">
                <p:oleObj spid="_x0000_s20541" name="Формула" r:id="rId17" imgW="126835" imgH="139518" progId="Equation.3">
                  <p:embed/>
                </p:oleObj>
              </mc:Choice>
              <mc:Fallback>
                <p:oleObj name="Формула" r:id="rId17" imgW="126835" imgH="139518" progId="Equation.3">
                  <p:embed/>
                  <p:pic>
                    <p:nvPicPr>
                      <p:cNvPr id="0" name="Object 46"/>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8027988" y="3789363"/>
                        <a:ext cx="311150" cy="358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0523" name="Rectangle 49">
            <a:extLst>
              <a:ext uri="{FF2B5EF4-FFF2-40B4-BE49-F238E27FC236}">
                <a16:creationId xmlns:a16="http://schemas.microsoft.com/office/drawing/2014/main" id="{7F8BC964-1ECD-4517-B8E3-6B8D64A1C113}"/>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ru-RU" altLang="ru-RU"/>
          </a:p>
        </p:txBody>
      </p:sp>
      <p:graphicFrame>
        <p:nvGraphicFramePr>
          <p:cNvPr id="20524" name="Object 48">
            <a:extLst>
              <a:ext uri="{FF2B5EF4-FFF2-40B4-BE49-F238E27FC236}">
                <a16:creationId xmlns:a16="http://schemas.microsoft.com/office/drawing/2014/main" id="{567C81CC-B496-42EF-A605-17119442F4D6}"/>
              </a:ext>
            </a:extLst>
          </p:cNvPr>
          <p:cNvGraphicFramePr>
            <a:graphicFrameLocks noChangeAspect="1"/>
          </p:cNvGraphicFramePr>
          <p:nvPr/>
        </p:nvGraphicFramePr>
        <p:xfrm>
          <a:off x="1187450" y="5013325"/>
          <a:ext cx="339725" cy="360363"/>
        </p:xfrm>
        <a:graphic>
          <a:graphicData uri="http://schemas.openxmlformats.org/presentationml/2006/ole">
            <mc:AlternateContent xmlns:mc="http://schemas.openxmlformats.org/markup-compatibility/2006">
              <mc:Choice xmlns:v="urn:schemas-microsoft-com:vml" Requires="v">
                <p:oleObj spid="_x0000_s20542" name="Формула" r:id="rId19" imgW="152268" imgH="164957" progId="Equation.3">
                  <p:embed/>
                </p:oleObj>
              </mc:Choice>
              <mc:Fallback>
                <p:oleObj name="Формула" r:id="rId19" imgW="152268" imgH="164957" progId="Equation.3">
                  <p:embed/>
                  <p:pic>
                    <p:nvPicPr>
                      <p:cNvPr id="0" name="Object 48"/>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1187450" y="5013325"/>
                        <a:ext cx="339725"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0525" name="Rectangle 51">
            <a:extLst>
              <a:ext uri="{FF2B5EF4-FFF2-40B4-BE49-F238E27FC236}">
                <a16:creationId xmlns:a16="http://schemas.microsoft.com/office/drawing/2014/main" id="{F3065BB7-86EB-4E47-A8D4-842422395DF9}"/>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ru-RU" altLang="ru-RU"/>
          </a:p>
        </p:txBody>
      </p:sp>
      <p:graphicFrame>
        <p:nvGraphicFramePr>
          <p:cNvPr id="24626" name="Object 50">
            <a:extLst>
              <a:ext uri="{FF2B5EF4-FFF2-40B4-BE49-F238E27FC236}">
                <a16:creationId xmlns:a16="http://schemas.microsoft.com/office/drawing/2014/main" id="{E3E4C7C4-F014-4F9C-B4BA-AFBECD41A6A3}"/>
              </a:ext>
            </a:extLst>
          </p:cNvPr>
          <p:cNvGraphicFramePr>
            <a:graphicFrameLocks noChangeAspect="1"/>
          </p:cNvGraphicFramePr>
          <p:nvPr/>
        </p:nvGraphicFramePr>
        <p:xfrm>
          <a:off x="2700338" y="5157788"/>
          <a:ext cx="417512" cy="504825"/>
        </p:xfrm>
        <a:graphic>
          <a:graphicData uri="http://schemas.openxmlformats.org/presentationml/2006/ole">
            <mc:AlternateContent xmlns:mc="http://schemas.openxmlformats.org/markup-compatibility/2006">
              <mc:Choice xmlns:v="urn:schemas-microsoft-com:vml" Requires="v">
                <p:oleObj spid="_x0000_s20543" name="Формула" r:id="rId21" imgW="177569" imgH="215619" progId="Equation.3">
                  <p:embed/>
                </p:oleObj>
              </mc:Choice>
              <mc:Fallback>
                <p:oleObj name="Формула" r:id="rId21" imgW="177569" imgH="215619" progId="Equation.3">
                  <p:embed/>
                  <p:pic>
                    <p:nvPicPr>
                      <p:cNvPr id="0" name="Object 50"/>
                      <p:cNvPicPr>
                        <a:picLocks noChangeAspect="1"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2700338" y="5157788"/>
                        <a:ext cx="417512" cy="504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0527" name="Rectangle 53">
            <a:extLst>
              <a:ext uri="{FF2B5EF4-FFF2-40B4-BE49-F238E27FC236}">
                <a16:creationId xmlns:a16="http://schemas.microsoft.com/office/drawing/2014/main" id="{9FB943BE-8F09-43B2-9C3C-7134F366ED64}"/>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ru-RU" altLang="ru-RU"/>
          </a:p>
        </p:txBody>
      </p:sp>
      <p:graphicFrame>
        <p:nvGraphicFramePr>
          <p:cNvPr id="24628" name="Object 52">
            <a:extLst>
              <a:ext uri="{FF2B5EF4-FFF2-40B4-BE49-F238E27FC236}">
                <a16:creationId xmlns:a16="http://schemas.microsoft.com/office/drawing/2014/main" id="{F0AA8B8D-29A5-477C-AB8F-7E6DF7E4ACB0}"/>
              </a:ext>
            </a:extLst>
          </p:cNvPr>
          <p:cNvGraphicFramePr>
            <a:graphicFrameLocks noChangeAspect="1"/>
          </p:cNvGraphicFramePr>
          <p:nvPr/>
        </p:nvGraphicFramePr>
        <p:xfrm>
          <a:off x="4067175" y="5013325"/>
          <a:ext cx="439738" cy="504825"/>
        </p:xfrm>
        <a:graphic>
          <a:graphicData uri="http://schemas.openxmlformats.org/presentationml/2006/ole">
            <mc:AlternateContent xmlns:mc="http://schemas.openxmlformats.org/markup-compatibility/2006">
              <mc:Choice xmlns:v="urn:schemas-microsoft-com:vml" Requires="v">
                <p:oleObj spid="_x0000_s20544" name="Формула" r:id="rId23" imgW="190335" imgH="215713" progId="Equation.3">
                  <p:embed/>
                </p:oleObj>
              </mc:Choice>
              <mc:Fallback>
                <p:oleObj name="Формула" r:id="rId23" imgW="190335" imgH="215713" progId="Equation.3">
                  <p:embed/>
                  <p:pic>
                    <p:nvPicPr>
                      <p:cNvPr id="0" name="Object 52"/>
                      <p:cNvPicPr>
                        <a:picLocks noChangeAspect="1" noChangeArrowheads="1"/>
                      </p:cNvPicPr>
                      <p:nvPr/>
                    </p:nvPicPr>
                    <p:blipFill>
                      <a:blip r:embed="rId24">
                        <a:extLst>
                          <a:ext uri="{28A0092B-C50C-407E-A947-70E740481C1C}">
                            <a14:useLocalDpi xmlns:a14="http://schemas.microsoft.com/office/drawing/2010/main" val="0"/>
                          </a:ext>
                        </a:extLst>
                      </a:blip>
                      <a:srcRect/>
                      <a:stretch>
                        <a:fillRect/>
                      </a:stretch>
                    </p:blipFill>
                    <p:spPr bwMode="auto">
                      <a:xfrm>
                        <a:off x="4067175" y="5013325"/>
                        <a:ext cx="439738" cy="504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0529" name="Rectangle 55">
            <a:extLst>
              <a:ext uri="{FF2B5EF4-FFF2-40B4-BE49-F238E27FC236}">
                <a16:creationId xmlns:a16="http://schemas.microsoft.com/office/drawing/2014/main" id="{31DD26F4-8A38-423B-B75F-0F2D829F8DAD}"/>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ru-RU" altLang="ru-RU"/>
          </a:p>
        </p:txBody>
      </p:sp>
      <p:graphicFrame>
        <p:nvGraphicFramePr>
          <p:cNvPr id="24630" name="Object 54">
            <a:extLst>
              <a:ext uri="{FF2B5EF4-FFF2-40B4-BE49-F238E27FC236}">
                <a16:creationId xmlns:a16="http://schemas.microsoft.com/office/drawing/2014/main" id="{0616E820-36AA-4592-8DF2-0CB04DAF9A55}"/>
              </a:ext>
            </a:extLst>
          </p:cNvPr>
          <p:cNvGraphicFramePr>
            <a:graphicFrameLocks noChangeAspect="1"/>
          </p:cNvGraphicFramePr>
          <p:nvPr/>
        </p:nvGraphicFramePr>
        <p:xfrm>
          <a:off x="5003800" y="4724400"/>
          <a:ext cx="481013" cy="576263"/>
        </p:xfrm>
        <a:graphic>
          <a:graphicData uri="http://schemas.openxmlformats.org/presentationml/2006/ole">
            <mc:AlternateContent xmlns:mc="http://schemas.openxmlformats.org/markup-compatibility/2006">
              <mc:Choice xmlns:v="urn:schemas-microsoft-com:vml" Requires="v">
                <p:oleObj spid="_x0000_s20545" name="Формула" r:id="rId25" imgW="190500" imgH="228600" progId="Equation.3">
                  <p:embed/>
                </p:oleObj>
              </mc:Choice>
              <mc:Fallback>
                <p:oleObj name="Формула" r:id="rId25" imgW="190500" imgH="228600" progId="Equation.3">
                  <p:embed/>
                  <p:pic>
                    <p:nvPicPr>
                      <p:cNvPr id="0" name="Object 54"/>
                      <p:cNvPicPr>
                        <a:picLocks noChangeAspect="1" noChangeArrowheads="1"/>
                      </p:cNvPicPr>
                      <p:nvPr/>
                    </p:nvPicPr>
                    <p:blipFill>
                      <a:blip r:embed="rId26">
                        <a:extLst>
                          <a:ext uri="{28A0092B-C50C-407E-A947-70E740481C1C}">
                            <a14:useLocalDpi xmlns:a14="http://schemas.microsoft.com/office/drawing/2010/main" val="0"/>
                          </a:ext>
                        </a:extLst>
                      </a:blip>
                      <a:srcRect/>
                      <a:stretch>
                        <a:fillRect/>
                      </a:stretch>
                    </p:blipFill>
                    <p:spPr bwMode="auto">
                      <a:xfrm>
                        <a:off x="5003800" y="4724400"/>
                        <a:ext cx="481013" cy="57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0531" name="Rectangle 57">
            <a:extLst>
              <a:ext uri="{FF2B5EF4-FFF2-40B4-BE49-F238E27FC236}">
                <a16:creationId xmlns:a16="http://schemas.microsoft.com/office/drawing/2014/main" id="{E2BADC6C-AE3B-4F3C-899C-74E13265DEF8}"/>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ru-RU" altLang="ru-RU"/>
          </a:p>
        </p:txBody>
      </p:sp>
      <p:graphicFrame>
        <p:nvGraphicFramePr>
          <p:cNvPr id="20532" name="Object 56">
            <a:extLst>
              <a:ext uri="{FF2B5EF4-FFF2-40B4-BE49-F238E27FC236}">
                <a16:creationId xmlns:a16="http://schemas.microsoft.com/office/drawing/2014/main" id="{ABF8A7CF-1C92-4E37-B60D-3F3C1B99D7D6}"/>
              </a:ext>
            </a:extLst>
          </p:cNvPr>
          <p:cNvGraphicFramePr>
            <a:graphicFrameLocks noChangeAspect="1"/>
          </p:cNvGraphicFramePr>
          <p:nvPr/>
        </p:nvGraphicFramePr>
        <p:xfrm>
          <a:off x="7740650" y="1773238"/>
          <a:ext cx="355600" cy="377825"/>
        </p:xfrm>
        <a:graphic>
          <a:graphicData uri="http://schemas.openxmlformats.org/presentationml/2006/ole">
            <mc:AlternateContent xmlns:mc="http://schemas.openxmlformats.org/markup-compatibility/2006">
              <mc:Choice xmlns:v="urn:schemas-microsoft-com:vml" Requires="v">
                <p:oleObj spid="_x0000_s20546" name="Формула" r:id="rId27" imgW="152268" imgH="164957" progId="Equation.3">
                  <p:embed/>
                </p:oleObj>
              </mc:Choice>
              <mc:Fallback>
                <p:oleObj name="Формула" r:id="rId27" imgW="152268" imgH="164957" progId="Equation.3">
                  <p:embed/>
                  <p:pic>
                    <p:nvPicPr>
                      <p:cNvPr id="0" name="Object 56"/>
                      <p:cNvPicPr>
                        <a:picLocks noChangeAspect="1" noChangeArrowheads="1"/>
                      </p:cNvPicPr>
                      <p:nvPr/>
                    </p:nvPicPr>
                    <p:blipFill>
                      <a:blip r:embed="rId28">
                        <a:extLst>
                          <a:ext uri="{28A0092B-C50C-407E-A947-70E740481C1C}">
                            <a14:useLocalDpi xmlns:a14="http://schemas.microsoft.com/office/drawing/2010/main" val="0"/>
                          </a:ext>
                        </a:extLst>
                      </a:blip>
                      <a:srcRect/>
                      <a:stretch>
                        <a:fillRect/>
                      </a:stretch>
                    </p:blipFill>
                    <p:spPr bwMode="auto">
                      <a:xfrm>
                        <a:off x="7740650" y="1773238"/>
                        <a:ext cx="355600" cy="37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0533" name="Text Box 58">
            <a:extLst>
              <a:ext uri="{FF2B5EF4-FFF2-40B4-BE49-F238E27FC236}">
                <a16:creationId xmlns:a16="http://schemas.microsoft.com/office/drawing/2014/main" id="{F9A60823-876D-47B7-9304-2A528328F5C8}"/>
              </a:ext>
            </a:extLst>
          </p:cNvPr>
          <p:cNvSpPr txBox="1">
            <a:spLocks noChangeArrowheads="1"/>
          </p:cNvSpPr>
          <p:nvPr/>
        </p:nvSpPr>
        <p:spPr bwMode="auto">
          <a:xfrm>
            <a:off x="1908175" y="2492375"/>
            <a:ext cx="28797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ru-RU" altLang="ru-RU" sz="2400"/>
              <a:t>Опорная точка </a:t>
            </a:r>
            <a:r>
              <a:rPr lang="en-US" altLang="ru-RU" sz="2400" i="1"/>
              <a:t>B</a:t>
            </a:r>
            <a:endParaRPr lang="ru-RU" altLang="ru-RU" sz="2400" i="1"/>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nodeType="clickEffect">
                                  <p:stCondLst>
                                    <p:cond delay="0"/>
                                  </p:stCondLst>
                                  <p:childTnLst>
                                    <p:set>
                                      <p:cBhvr>
                                        <p:cTn id="6" dur="1" fill="hold">
                                          <p:stCondLst>
                                            <p:cond delay="0"/>
                                          </p:stCondLst>
                                        </p:cTn>
                                        <p:tgtEl>
                                          <p:spTgt spid="24583"/>
                                        </p:tgtEl>
                                        <p:attrNameLst>
                                          <p:attrName>style.visibility</p:attrName>
                                        </p:attrNameLst>
                                      </p:cBhvr>
                                      <p:to>
                                        <p:strVal val="visible"/>
                                      </p:to>
                                    </p:set>
                                    <p:animEffect transition="in" filter="wipe(down)">
                                      <p:cBhvr>
                                        <p:cTn id="7" dur="500"/>
                                        <p:tgtEl>
                                          <p:spTgt spid="2458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24596"/>
                                        </p:tgtEl>
                                        <p:attrNameLst>
                                          <p:attrName>style.visibility</p:attrName>
                                        </p:attrNameLst>
                                      </p:cBhvr>
                                      <p:to>
                                        <p:strVal val="visible"/>
                                      </p:to>
                                    </p:set>
                                    <p:animEffect transition="in" filter="wipe(down)">
                                      <p:cBhvr>
                                        <p:cTn id="12" dur="500"/>
                                        <p:tgtEl>
                                          <p:spTgt spid="24596"/>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4" fill="hold" nodeType="clickEffect">
                                  <p:stCondLst>
                                    <p:cond delay="0"/>
                                  </p:stCondLst>
                                  <p:childTnLst>
                                    <p:set>
                                      <p:cBhvr>
                                        <p:cTn id="16" dur="1" fill="hold">
                                          <p:stCondLst>
                                            <p:cond delay="0"/>
                                          </p:stCondLst>
                                        </p:cTn>
                                        <p:tgtEl>
                                          <p:spTgt spid="24584"/>
                                        </p:tgtEl>
                                        <p:attrNameLst>
                                          <p:attrName>style.visibility</p:attrName>
                                        </p:attrNameLst>
                                      </p:cBhvr>
                                      <p:to>
                                        <p:strVal val="visible"/>
                                      </p:to>
                                    </p:set>
                                    <p:animEffect transition="in" filter="wipe(down)">
                                      <p:cBhvr>
                                        <p:cTn id="17" dur="500"/>
                                        <p:tgtEl>
                                          <p:spTgt spid="24584"/>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4" fill="hold" nodeType="clickEffect">
                                  <p:stCondLst>
                                    <p:cond delay="0"/>
                                  </p:stCondLst>
                                  <p:childTnLst>
                                    <p:set>
                                      <p:cBhvr>
                                        <p:cTn id="21" dur="1" fill="hold">
                                          <p:stCondLst>
                                            <p:cond delay="0"/>
                                          </p:stCondLst>
                                        </p:cTn>
                                        <p:tgtEl>
                                          <p:spTgt spid="24602"/>
                                        </p:tgtEl>
                                        <p:attrNameLst>
                                          <p:attrName>style.visibility</p:attrName>
                                        </p:attrNameLst>
                                      </p:cBhvr>
                                      <p:to>
                                        <p:strVal val="visible"/>
                                      </p:to>
                                    </p:set>
                                    <p:animEffect transition="in" filter="wipe(down)">
                                      <p:cBhvr>
                                        <p:cTn id="22" dur="500"/>
                                        <p:tgtEl>
                                          <p:spTgt spid="24602"/>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24599"/>
                                        </p:tgtEl>
                                        <p:attrNameLst>
                                          <p:attrName>style.visibility</p:attrName>
                                        </p:attrNameLst>
                                      </p:cBhvr>
                                      <p:to>
                                        <p:strVal val="visible"/>
                                      </p:to>
                                    </p:set>
                                    <p:animEffect transition="in" filter="wipe(down)">
                                      <p:cBhvr>
                                        <p:cTn id="27" dur="500"/>
                                        <p:tgtEl>
                                          <p:spTgt spid="24599"/>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4" fill="hold" nodeType="clickEffect">
                                  <p:stCondLst>
                                    <p:cond delay="0"/>
                                  </p:stCondLst>
                                  <p:childTnLst>
                                    <p:set>
                                      <p:cBhvr>
                                        <p:cTn id="31" dur="1" fill="hold">
                                          <p:stCondLst>
                                            <p:cond delay="0"/>
                                          </p:stCondLst>
                                        </p:cTn>
                                        <p:tgtEl>
                                          <p:spTgt spid="24626"/>
                                        </p:tgtEl>
                                        <p:attrNameLst>
                                          <p:attrName>style.visibility</p:attrName>
                                        </p:attrNameLst>
                                      </p:cBhvr>
                                      <p:to>
                                        <p:strVal val="visible"/>
                                      </p:to>
                                    </p:set>
                                    <p:animEffect transition="in" filter="wipe(down)">
                                      <p:cBhvr>
                                        <p:cTn id="32" dur="500"/>
                                        <p:tgtEl>
                                          <p:spTgt spid="24626"/>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4" fill="hold" nodeType="clickEffect">
                                  <p:stCondLst>
                                    <p:cond delay="0"/>
                                  </p:stCondLst>
                                  <p:childTnLst>
                                    <p:set>
                                      <p:cBhvr>
                                        <p:cTn id="36" dur="1" fill="hold">
                                          <p:stCondLst>
                                            <p:cond delay="0"/>
                                          </p:stCondLst>
                                        </p:cTn>
                                        <p:tgtEl>
                                          <p:spTgt spid="24585"/>
                                        </p:tgtEl>
                                        <p:attrNameLst>
                                          <p:attrName>style.visibility</p:attrName>
                                        </p:attrNameLst>
                                      </p:cBhvr>
                                      <p:to>
                                        <p:strVal val="visible"/>
                                      </p:to>
                                    </p:set>
                                    <p:animEffect transition="in" filter="wipe(down)">
                                      <p:cBhvr>
                                        <p:cTn id="37" dur="500"/>
                                        <p:tgtEl>
                                          <p:spTgt spid="24585"/>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24597"/>
                                        </p:tgtEl>
                                        <p:attrNameLst>
                                          <p:attrName>style.visibility</p:attrName>
                                        </p:attrNameLst>
                                      </p:cBhvr>
                                      <p:to>
                                        <p:strVal val="visible"/>
                                      </p:to>
                                    </p:set>
                                    <p:animEffect transition="in" filter="wipe(down)">
                                      <p:cBhvr>
                                        <p:cTn id="42" dur="500"/>
                                        <p:tgtEl>
                                          <p:spTgt spid="24597"/>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22" presetClass="entr" presetSubtype="4" fill="hold" nodeType="clickEffect">
                                  <p:stCondLst>
                                    <p:cond delay="0"/>
                                  </p:stCondLst>
                                  <p:childTnLst>
                                    <p:set>
                                      <p:cBhvr>
                                        <p:cTn id="46" dur="1" fill="hold">
                                          <p:stCondLst>
                                            <p:cond delay="0"/>
                                          </p:stCondLst>
                                        </p:cTn>
                                        <p:tgtEl>
                                          <p:spTgt spid="24604"/>
                                        </p:tgtEl>
                                        <p:attrNameLst>
                                          <p:attrName>style.visibility</p:attrName>
                                        </p:attrNameLst>
                                      </p:cBhvr>
                                      <p:to>
                                        <p:strVal val="visible"/>
                                      </p:to>
                                    </p:set>
                                    <p:animEffect transition="in" filter="wipe(down)">
                                      <p:cBhvr>
                                        <p:cTn id="47" dur="500"/>
                                        <p:tgtEl>
                                          <p:spTgt spid="24604"/>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22" presetClass="entr" presetSubtype="4" fill="hold" nodeType="clickEffect">
                                  <p:stCondLst>
                                    <p:cond delay="0"/>
                                  </p:stCondLst>
                                  <p:childTnLst>
                                    <p:set>
                                      <p:cBhvr>
                                        <p:cTn id="51" dur="1" fill="hold">
                                          <p:stCondLst>
                                            <p:cond delay="0"/>
                                          </p:stCondLst>
                                        </p:cTn>
                                        <p:tgtEl>
                                          <p:spTgt spid="24586"/>
                                        </p:tgtEl>
                                        <p:attrNameLst>
                                          <p:attrName>style.visibility</p:attrName>
                                        </p:attrNameLst>
                                      </p:cBhvr>
                                      <p:to>
                                        <p:strVal val="visible"/>
                                      </p:to>
                                    </p:set>
                                    <p:animEffect transition="in" filter="wipe(down)">
                                      <p:cBhvr>
                                        <p:cTn id="52" dur="500"/>
                                        <p:tgtEl>
                                          <p:spTgt spid="24586"/>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22" presetClass="entr" presetSubtype="4" fill="hold" grpId="0" nodeType="clickEffect">
                                  <p:stCondLst>
                                    <p:cond delay="0"/>
                                  </p:stCondLst>
                                  <p:childTnLst>
                                    <p:set>
                                      <p:cBhvr>
                                        <p:cTn id="56" dur="1" fill="hold">
                                          <p:stCondLst>
                                            <p:cond delay="0"/>
                                          </p:stCondLst>
                                        </p:cTn>
                                        <p:tgtEl>
                                          <p:spTgt spid="24600"/>
                                        </p:tgtEl>
                                        <p:attrNameLst>
                                          <p:attrName>style.visibility</p:attrName>
                                        </p:attrNameLst>
                                      </p:cBhvr>
                                      <p:to>
                                        <p:strVal val="visible"/>
                                      </p:to>
                                    </p:set>
                                    <p:animEffect transition="in" filter="wipe(down)">
                                      <p:cBhvr>
                                        <p:cTn id="57" dur="500"/>
                                        <p:tgtEl>
                                          <p:spTgt spid="24600"/>
                                        </p:tgtEl>
                                      </p:cBhvr>
                                    </p:animEffect>
                                  </p:childTnLst>
                                </p:cTn>
                              </p:par>
                            </p:childTnLst>
                          </p:cTn>
                        </p:par>
                      </p:childTnLst>
                    </p:cTn>
                  </p:par>
                  <p:par>
                    <p:cTn id="58" fill="hold" nodeType="clickPar">
                      <p:stCondLst>
                        <p:cond delay="indefinite"/>
                      </p:stCondLst>
                      <p:childTnLst>
                        <p:par>
                          <p:cTn id="59" fill="hold" nodeType="withGroup">
                            <p:stCondLst>
                              <p:cond delay="0"/>
                            </p:stCondLst>
                            <p:childTnLst>
                              <p:par>
                                <p:cTn id="60" presetID="22" presetClass="entr" presetSubtype="4" fill="hold" nodeType="clickEffect">
                                  <p:stCondLst>
                                    <p:cond delay="0"/>
                                  </p:stCondLst>
                                  <p:childTnLst>
                                    <p:set>
                                      <p:cBhvr>
                                        <p:cTn id="61" dur="1" fill="hold">
                                          <p:stCondLst>
                                            <p:cond delay="0"/>
                                          </p:stCondLst>
                                        </p:cTn>
                                        <p:tgtEl>
                                          <p:spTgt spid="24628"/>
                                        </p:tgtEl>
                                        <p:attrNameLst>
                                          <p:attrName>style.visibility</p:attrName>
                                        </p:attrNameLst>
                                      </p:cBhvr>
                                      <p:to>
                                        <p:strVal val="visible"/>
                                      </p:to>
                                    </p:set>
                                    <p:animEffect transition="in" filter="wipe(down)">
                                      <p:cBhvr>
                                        <p:cTn id="62" dur="500"/>
                                        <p:tgtEl>
                                          <p:spTgt spid="24628"/>
                                        </p:tgtEl>
                                      </p:cBhvr>
                                    </p:animEffect>
                                  </p:childTnLst>
                                </p:cTn>
                              </p:par>
                            </p:childTnLst>
                          </p:cTn>
                        </p:par>
                      </p:childTnLst>
                    </p:cTn>
                  </p:par>
                  <p:par>
                    <p:cTn id="63" fill="hold" nodeType="clickPar">
                      <p:stCondLst>
                        <p:cond delay="indefinite"/>
                      </p:stCondLst>
                      <p:childTnLst>
                        <p:par>
                          <p:cTn id="64" fill="hold" nodeType="withGroup">
                            <p:stCondLst>
                              <p:cond delay="0"/>
                            </p:stCondLst>
                            <p:childTnLst>
                              <p:par>
                                <p:cTn id="65" presetID="22" presetClass="entr" presetSubtype="4" fill="hold" nodeType="clickEffect">
                                  <p:stCondLst>
                                    <p:cond delay="0"/>
                                  </p:stCondLst>
                                  <p:childTnLst>
                                    <p:set>
                                      <p:cBhvr>
                                        <p:cTn id="66" dur="1" fill="hold">
                                          <p:stCondLst>
                                            <p:cond delay="0"/>
                                          </p:stCondLst>
                                        </p:cTn>
                                        <p:tgtEl>
                                          <p:spTgt spid="24588"/>
                                        </p:tgtEl>
                                        <p:attrNameLst>
                                          <p:attrName>style.visibility</p:attrName>
                                        </p:attrNameLst>
                                      </p:cBhvr>
                                      <p:to>
                                        <p:strVal val="visible"/>
                                      </p:to>
                                    </p:set>
                                    <p:animEffect transition="in" filter="wipe(down)">
                                      <p:cBhvr>
                                        <p:cTn id="67" dur="500"/>
                                        <p:tgtEl>
                                          <p:spTgt spid="24588"/>
                                        </p:tgtEl>
                                      </p:cBhvr>
                                    </p:animEffect>
                                  </p:childTnLst>
                                </p:cTn>
                              </p:par>
                            </p:childTnLst>
                          </p:cTn>
                        </p:par>
                      </p:childTnLst>
                    </p:cTn>
                  </p:par>
                  <p:par>
                    <p:cTn id="68" fill="hold" nodeType="clickPar">
                      <p:stCondLst>
                        <p:cond delay="indefinite"/>
                      </p:stCondLst>
                      <p:childTnLst>
                        <p:par>
                          <p:cTn id="69" fill="hold" nodeType="withGroup">
                            <p:stCondLst>
                              <p:cond delay="0"/>
                            </p:stCondLst>
                            <p:childTnLst>
                              <p:par>
                                <p:cTn id="70" presetID="22" presetClass="entr" presetSubtype="4" fill="hold" grpId="0" nodeType="clickEffect">
                                  <p:stCondLst>
                                    <p:cond delay="0"/>
                                  </p:stCondLst>
                                  <p:childTnLst>
                                    <p:set>
                                      <p:cBhvr>
                                        <p:cTn id="71" dur="1" fill="hold">
                                          <p:stCondLst>
                                            <p:cond delay="0"/>
                                          </p:stCondLst>
                                        </p:cTn>
                                        <p:tgtEl>
                                          <p:spTgt spid="24598"/>
                                        </p:tgtEl>
                                        <p:attrNameLst>
                                          <p:attrName>style.visibility</p:attrName>
                                        </p:attrNameLst>
                                      </p:cBhvr>
                                      <p:to>
                                        <p:strVal val="visible"/>
                                      </p:to>
                                    </p:set>
                                    <p:animEffect transition="in" filter="wipe(down)">
                                      <p:cBhvr>
                                        <p:cTn id="72" dur="500"/>
                                        <p:tgtEl>
                                          <p:spTgt spid="24598"/>
                                        </p:tgtEl>
                                      </p:cBhvr>
                                    </p:animEffect>
                                  </p:childTnLst>
                                </p:cTn>
                              </p:par>
                            </p:childTnLst>
                          </p:cTn>
                        </p:par>
                      </p:childTnLst>
                    </p:cTn>
                  </p:par>
                  <p:par>
                    <p:cTn id="73" fill="hold" nodeType="clickPar">
                      <p:stCondLst>
                        <p:cond delay="indefinite"/>
                      </p:stCondLst>
                      <p:childTnLst>
                        <p:par>
                          <p:cTn id="74" fill="hold" nodeType="withGroup">
                            <p:stCondLst>
                              <p:cond delay="0"/>
                            </p:stCondLst>
                            <p:childTnLst>
                              <p:par>
                                <p:cTn id="75" presetID="22" presetClass="entr" presetSubtype="4" fill="hold" nodeType="clickEffect">
                                  <p:stCondLst>
                                    <p:cond delay="0"/>
                                  </p:stCondLst>
                                  <p:childTnLst>
                                    <p:set>
                                      <p:cBhvr>
                                        <p:cTn id="76" dur="1" fill="hold">
                                          <p:stCondLst>
                                            <p:cond delay="0"/>
                                          </p:stCondLst>
                                        </p:cTn>
                                        <p:tgtEl>
                                          <p:spTgt spid="24606"/>
                                        </p:tgtEl>
                                        <p:attrNameLst>
                                          <p:attrName>style.visibility</p:attrName>
                                        </p:attrNameLst>
                                      </p:cBhvr>
                                      <p:to>
                                        <p:strVal val="visible"/>
                                      </p:to>
                                    </p:set>
                                    <p:animEffect transition="in" filter="wipe(down)">
                                      <p:cBhvr>
                                        <p:cTn id="77" dur="500"/>
                                        <p:tgtEl>
                                          <p:spTgt spid="24606"/>
                                        </p:tgtEl>
                                      </p:cBhvr>
                                    </p:animEffect>
                                  </p:childTnLst>
                                </p:cTn>
                              </p:par>
                            </p:childTnLst>
                          </p:cTn>
                        </p:par>
                      </p:childTnLst>
                    </p:cTn>
                  </p:par>
                  <p:par>
                    <p:cTn id="78" fill="hold" nodeType="clickPar">
                      <p:stCondLst>
                        <p:cond delay="indefinite"/>
                      </p:stCondLst>
                      <p:childTnLst>
                        <p:par>
                          <p:cTn id="79" fill="hold" nodeType="withGroup">
                            <p:stCondLst>
                              <p:cond delay="0"/>
                            </p:stCondLst>
                            <p:childTnLst>
                              <p:par>
                                <p:cTn id="80" presetID="22" presetClass="entr" presetSubtype="4" fill="hold" nodeType="clickEffect">
                                  <p:stCondLst>
                                    <p:cond delay="0"/>
                                  </p:stCondLst>
                                  <p:childTnLst>
                                    <p:set>
                                      <p:cBhvr>
                                        <p:cTn id="81" dur="1" fill="hold">
                                          <p:stCondLst>
                                            <p:cond delay="0"/>
                                          </p:stCondLst>
                                        </p:cTn>
                                        <p:tgtEl>
                                          <p:spTgt spid="24589"/>
                                        </p:tgtEl>
                                        <p:attrNameLst>
                                          <p:attrName>style.visibility</p:attrName>
                                        </p:attrNameLst>
                                      </p:cBhvr>
                                      <p:to>
                                        <p:strVal val="visible"/>
                                      </p:to>
                                    </p:set>
                                    <p:animEffect transition="in" filter="wipe(down)">
                                      <p:cBhvr>
                                        <p:cTn id="82" dur="500"/>
                                        <p:tgtEl>
                                          <p:spTgt spid="24589"/>
                                        </p:tgtEl>
                                      </p:cBhvr>
                                    </p:animEffect>
                                  </p:childTnLst>
                                </p:cTn>
                              </p:par>
                            </p:childTnLst>
                          </p:cTn>
                        </p:par>
                      </p:childTnLst>
                    </p:cTn>
                  </p:par>
                  <p:par>
                    <p:cTn id="83" fill="hold" nodeType="clickPar">
                      <p:stCondLst>
                        <p:cond delay="indefinite"/>
                      </p:stCondLst>
                      <p:childTnLst>
                        <p:par>
                          <p:cTn id="84" fill="hold" nodeType="withGroup">
                            <p:stCondLst>
                              <p:cond delay="0"/>
                            </p:stCondLst>
                            <p:childTnLst>
                              <p:par>
                                <p:cTn id="85" presetID="22" presetClass="entr" presetSubtype="4" fill="hold" grpId="0" nodeType="clickEffect">
                                  <p:stCondLst>
                                    <p:cond delay="0"/>
                                  </p:stCondLst>
                                  <p:childTnLst>
                                    <p:set>
                                      <p:cBhvr>
                                        <p:cTn id="86" dur="1" fill="hold">
                                          <p:stCondLst>
                                            <p:cond delay="0"/>
                                          </p:stCondLst>
                                        </p:cTn>
                                        <p:tgtEl>
                                          <p:spTgt spid="24601"/>
                                        </p:tgtEl>
                                        <p:attrNameLst>
                                          <p:attrName>style.visibility</p:attrName>
                                        </p:attrNameLst>
                                      </p:cBhvr>
                                      <p:to>
                                        <p:strVal val="visible"/>
                                      </p:to>
                                    </p:set>
                                    <p:animEffect transition="in" filter="wipe(down)">
                                      <p:cBhvr>
                                        <p:cTn id="87" dur="500"/>
                                        <p:tgtEl>
                                          <p:spTgt spid="24601"/>
                                        </p:tgtEl>
                                      </p:cBhvr>
                                    </p:animEffect>
                                  </p:childTnLst>
                                </p:cTn>
                              </p:par>
                            </p:childTnLst>
                          </p:cTn>
                        </p:par>
                      </p:childTnLst>
                    </p:cTn>
                  </p:par>
                  <p:par>
                    <p:cTn id="88" fill="hold" nodeType="clickPar">
                      <p:stCondLst>
                        <p:cond delay="indefinite"/>
                      </p:stCondLst>
                      <p:childTnLst>
                        <p:par>
                          <p:cTn id="89" fill="hold" nodeType="withGroup">
                            <p:stCondLst>
                              <p:cond delay="0"/>
                            </p:stCondLst>
                            <p:childTnLst>
                              <p:par>
                                <p:cTn id="90" presetID="22" presetClass="entr" presetSubtype="4" fill="hold" nodeType="clickEffect">
                                  <p:stCondLst>
                                    <p:cond delay="0"/>
                                  </p:stCondLst>
                                  <p:childTnLst>
                                    <p:set>
                                      <p:cBhvr>
                                        <p:cTn id="91" dur="1" fill="hold">
                                          <p:stCondLst>
                                            <p:cond delay="0"/>
                                          </p:stCondLst>
                                        </p:cTn>
                                        <p:tgtEl>
                                          <p:spTgt spid="24630"/>
                                        </p:tgtEl>
                                        <p:attrNameLst>
                                          <p:attrName>style.visibility</p:attrName>
                                        </p:attrNameLst>
                                      </p:cBhvr>
                                      <p:to>
                                        <p:strVal val="visible"/>
                                      </p:to>
                                    </p:set>
                                    <p:animEffect transition="in" filter="wipe(down)">
                                      <p:cBhvr>
                                        <p:cTn id="92" dur="500"/>
                                        <p:tgtEl>
                                          <p:spTgt spid="246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98" grpId="0" animBg="1"/>
      <p:bldP spid="24596" grpId="0" animBg="1"/>
      <p:bldP spid="24597" grpId="0" animBg="1"/>
      <p:bldP spid="24599" grpId="0" animBg="1"/>
      <p:bldP spid="24600" grpId="0" animBg="1"/>
      <p:bldP spid="24601"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a:extLst>
              <a:ext uri="{FF2B5EF4-FFF2-40B4-BE49-F238E27FC236}">
                <a16:creationId xmlns:a16="http://schemas.microsoft.com/office/drawing/2014/main" id="{28246F9F-FC00-4051-A22E-527C149F865D}"/>
              </a:ext>
            </a:extLst>
          </p:cNvPr>
          <p:cNvSpPr>
            <a:spLocks noGrp="1" noChangeArrowheads="1"/>
          </p:cNvSpPr>
          <p:nvPr>
            <p:ph type="title"/>
          </p:nvPr>
        </p:nvSpPr>
        <p:spPr/>
        <p:txBody>
          <a:bodyPr/>
          <a:lstStyle/>
          <a:p>
            <a:pPr eaLnBrk="1" hangingPunct="1"/>
            <a:r>
              <a:rPr lang="ru-RU" altLang="ru-RU"/>
              <a:t>Сходимость процесса поиска корня</a:t>
            </a:r>
          </a:p>
        </p:txBody>
      </p:sp>
      <p:sp>
        <p:nvSpPr>
          <p:cNvPr id="21507" name="Rectangle 3">
            <a:extLst>
              <a:ext uri="{FF2B5EF4-FFF2-40B4-BE49-F238E27FC236}">
                <a16:creationId xmlns:a16="http://schemas.microsoft.com/office/drawing/2014/main" id="{4C3B950E-FE97-4DB7-A257-BA046C743C9A}"/>
              </a:ext>
            </a:extLst>
          </p:cNvPr>
          <p:cNvSpPr>
            <a:spLocks noGrp="1" noChangeArrowheads="1"/>
          </p:cNvSpPr>
          <p:nvPr>
            <p:ph type="body" idx="1"/>
          </p:nvPr>
        </p:nvSpPr>
        <p:spPr>
          <a:xfrm>
            <a:off x="457200" y="1052513"/>
            <a:ext cx="8229600" cy="5078412"/>
          </a:xfrm>
        </p:spPr>
        <p:txBody>
          <a:bodyPr/>
          <a:lstStyle/>
          <a:p>
            <a:pPr eaLnBrk="1" hangingPunct="1">
              <a:lnSpc>
                <a:spcPct val="90000"/>
              </a:lnSpc>
            </a:pPr>
            <a:r>
              <a:rPr lang="ru-RU" altLang="ru-RU"/>
              <a:t>Считаем, что корень отделён и вторая производная   сохраняет знак на отрезке </a:t>
            </a:r>
          </a:p>
          <a:p>
            <a:pPr eaLnBrk="1" hangingPunct="1">
              <a:lnSpc>
                <a:spcPct val="90000"/>
              </a:lnSpc>
            </a:pPr>
            <a:endParaRPr lang="ru-RU" altLang="ru-RU"/>
          </a:p>
          <a:p>
            <a:pPr eaLnBrk="1" hangingPunct="1">
              <a:lnSpc>
                <a:spcPct val="90000"/>
              </a:lnSpc>
            </a:pPr>
            <a:r>
              <a:rPr lang="ru-RU" altLang="ru-RU"/>
              <a:t> Кривая функции          выпукла вниз и, следовательно расположена ниже своей хорды</a:t>
            </a:r>
          </a:p>
          <a:p>
            <a:pPr eaLnBrk="1" hangingPunct="1">
              <a:lnSpc>
                <a:spcPct val="90000"/>
              </a:lnSpc>
            </a:pPr>
            <a:r>
              <a:rPr lang="ru-RU" altLang="ru-RU"/>
              <a:t>Полагая                     , получаем первое приближение корня</a:t>
            </a:r>
          </a:p>
          <a:p>
            <a:pPr eaLnBrk="1" hangingPunct="1">
              <a:lnSpc>
                <a:spcPct val="90000"/>
              </a:lnSpc>
              <a:buFont typeface="Wingdings" panose="05000000000000000000" pitchFamily="2" charset="2"/>
              <a:buNone/>
            </a:pPr>
            <a:r>
              <a:rPr lang="ru-RU" altLang="ru-RU"/>
              <a:t>      </a:t>
            </a:r>
          </a:p>
        </p:txBody>
      </p:sp>
      <p:sp>
        <p:nvSpPr>
          <p:cNvPr id="21508" name="Rectangle 5">
            <a:extLst>
              <a:ext uri="{FF2B5EF4-FFF2-40B4-BE49-F238E27FC236}">
                <a16:creationId xmlns:a16="http://schemas.microsoft.com/office/drawing/2014/main" id="{4D4BAC46-F683-48D4-A515-C46267F4989C}"/>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ru-RU" altLang="ru-RU"/>
          </a:p>
        </p:txBody>
      </p:sp>
      <p:graphicFrame>
        <p:nvGraphicFramePr>
          <p:cNvPr id="21509" name="Object 4">
            <a:extLst>
              <a:ext uri="{FF2B5EF4-FFF2-40B4-BE49-F238E27FC236}">
                <a16:creationId xmlns:a16="http://schemas.microsoft.com/office/drawing/2014/main" id="{04BE1A73-A3D9-4DC6-BB28-B3A56E4B3FE0}"/>
              </a:ext>
            </a:extLst>
          </p:cNvPr>
          <p:cNvGraphicFramePr>
            <a:graphicFrameLocks noChangeAspect="1"/>
          </p:cNvGraphicFramePr>
          <p:nvPr/>
        </p:nvGraphicFramePr>
        <p:xfrm>
          <a:off x="971550" y="1916113"/>
          <a:ext cx="1008063" cy="661987"/>
        </p:xfrm>
        <a:graphic>
          <a:graphicData uri="http://schemas.openxmlformats.org/presentationml/2006/ole">
            <mc:AlternateContent xmlns:mc="http://schemas.openxmlformats.org/markup-compatibility/2006">
              <mc:Choice xmlns:v="urn:schemas-microsoft-com:vml" Requires="v">
                <p:oleObj spid="_x0000_s21518" name="Формула" r:id="rId3" imgW="330057" imgH="215806" progId="Equation.3">
                  <p:embed/>
                </p:oleObj>
              </mc:Choice>
              <mc:Fallback>
                <p:oleObj name="Формула" r:id="rId3" imgW="330057" imgH="215806" progId="Equation.3">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71550" y="1916113"/>
                        <a:ext cx="1008063" cy="661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1510" name="Rectangle 7">
            <a:extLst>
              <a:ext uri="{FF2B5EF4-FFF2-40B4-BE49-F238E27FC236}">
                <a16:creationId xmlns:a16="http://schemas.microsoft.com/office/drawing/2014/main" id="{23E56709-DCFB-4B6D-9C9F-BAE7B76CCC87}"/>
              </a:ext>
            </a:extLst>
          </p:cNvPr>
          <p:cNvSpPr>
            <a:spLocks noChangeArrowheads="1"/>
          </p:cNvSpPr>
          <p:nvPr/>
        </p:nvSpPr>
        <p:spPr bwMode="auto">
          <a:xfrm>
            <a:off x="0" y="331946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ru-RU" altLang="ru-RU"/>
          </a:p>
        </p:txBody>
      </p:sp>
      <p:graphicFrame>
        <p:nvGraphicFramePr>
          <p:cNvPr id="21511" name="Object 6">
            <a:extLst>
              <a:ext uri="{FF2B5EF4-FFF2-40B4-BE49-F238E27FC236}">
                <a16:creationId xmlns:a16="http://schemas.microsoft.com/office/drawing/2014/main" id="{78636041-C9B5-4035-BE28-C42504A899DE}"/>
              </a:ext>
            </a:extLst>
          </p:cNvPr>
          <p:cNvGraphicFramePr>
            <a:graphicFrameLocks noChangeAspect="1"/>
          </p:cNvGraphicFramePr>
          <p:nvPr/>
        </p:nvGraphicFramePr>
        <p:xfrm>
          <a:off x="3995738" y="2452688"/>
          <a:ext cx="936625" cy="615950"/>
        </p:xfrm>
        <a:graphic>
          <a:graphicData uri="http://schemas.openxmlformats.org/presentationml/2006/ole">
            <mc:AlternateContent xmlns:mc="http://schemas.openxmlformats.org/markup-compatibility/2006">
              <mc:Choice xmlns:v="urn:schemas-microsoft-com:vml" Requires="v">
                <p:oleObj spid="_x0000_s21519" name="Формула" r:id="rId5" imgW="330057" imgH="215806" progId="Equation.3">
                  <p:embed/>
                </p:oleObj>
              </mc:Choice>
              <mc:Fallback>
                <p:oleObj name="Формула" r:id="rId5" imgW="330057" imgH="215806" progId="Equation.3">
                  <p:embed/>
                  <p:pic>
                    <p:nvPicPr>
                      <p:cNvPr id="0" name="Object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995738" y="2452688"/>
                        <a:ext cx="936625" cy="615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1512" name="Rectangle 9">
            <a:extLst>
              <a:ext uri="{FF2B5EF4-FFF2-40B4-BE49-F238E27FC236}">
                <a16:creationId xmlns:a16="http://schemas.microsoft.com/office/drawing/2014/main" id="{71F0456D-9D54-4355-903A-4DDF1ADE8B47}"/>
              </a:ext>
            </a:extLst>
          </p:cNvPr>
          <p:cNvSpPr>
            <a:spLocks noChangeArrowheads="1"/>
          </p:cNvSpPr>
          <p:nvPr/>
        </p:nvSpPr>
        <p:spPr bwMode="auto">
          <a:xfrm>
            <a:off x="0" y="328453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ru-RU" altLang="ru-RU"/>
          </a:p>
        </p:txBody>
      </p:sp>
      <p:graphicFrame>
        <p:nvGraphicFramePr>
          <p:cNvPr id="21513" name="Object 8">
            <a:extLst>
              <a:ext uri="{FF2B5EF4-FFF2-40B4-BE49-F238E27FC236}">
                <a16:creationId xmlns:a16="http://schemas.microsoft.com/office/drawing/2014/main" id="{13413CD3-D37D-4E68-94D8-D42E74BAF80F}"/>
              </a:ext>
            </a:extLst>
          </p:cNvPr>
          <p:cNvGraphicFramePr>
            <a:graphicFrameLocks noChangeAspect="1"/>
          </p:cNvGraphicFramePr>
          <p:nvPr/>
        </p:nvGraphicFramePr>
        <p:xfrm>
          <a:off x="2124075" y="3284538"/>
          <a:ext cx="1223963" cy="506412"/>
        </p:xfrm>
        <a:graphic>
          <a:graphicData uri="http://schemas.openxmlformats.org/presentationml/2006/ole">
            <mc:AlternateContent xmlns:mc="http://schemas.openxmlformats.org/markup-compatibility/2006">
              <mc:Choice xmlns:v="urn:schemas-microsoft-com:vml" Requires="v">
                <p:oleObj spid="_x0000_s21520" name="Формула" r:id="rId7" imgW="393359" imgH="164957" progId="Equation.3">
                  <p:embed/>
                </p:oleObj>
              </mc:Choice>
              <mc:Fallback>
                <p:oleObj name="Формула" r:id="rId7" imgW="393359" imgH="164957" progId="Equation.3">
                  <p:embed/>
                  <p:pic>
                    <p:nvPicPr>
                      <p:cNvPr id="0" name="Object 8"/>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124075" y="3284538"/>
                        <a:ext cx="1223963" cy="506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1514" name="Rectangle 11">
            <a:extLst>
              <a:ext uri="{FF2B5EF4-FFF2-40B4-BE49-F238E27FC236}">
                <a16:creationId xmlns:a16="http://schemas.microsoft.com/office/drawing/2014/main" id="{4A2E3F8D-C9AE-4EEC-A0DA-F0E84C7B9B3B}"/>
              </a:ext>
            </a:extLst>
          </p:cNvPr>
          <p:cNvSpPr>
            <a:spLocks noChangeArrowheads="1"/>
          </p:cNvSpPr>
          <p:nvPr/>
        </p:nvSpPr>
        <p:spPr bwMode="auto">
          <a:xfrm>
            <a:off x="0" y="328453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ru-RU" altLang="ru-RU"/>
          </a:p>
        </p:txBody>
      </p:sp>
      <p:graphicFrame>
        <p:nvGraphicFramePr>
          <p:cNvPr id="21515" name="Object 10">
            <a:extLst>
              <a:ext uri="{FF2B5EF4-FFF2-40B4-BE49-F238E27FC236}">
                <a16:creationId xmlns:a16="http://schemas.microsoft.com/office/drawing/2014/main" id="{47D2BCFB-3624-4845-A4C5-8149119E1A78}"/>
              </a:ext>
            </a:extLst>
          </p:cNvPr>
          <p:cNvGraphicFramePr>
            <a:graphicFrameLocks noChangeAspect="1"/>
          </p:cNvGraphicFramePr>
          <p:nvPr/>
        </p:nvGraphicFramePr>
        <p:xfrm>
          <a:off x="2555875" y="3670300"/>
          <a:ext cx="1871663" cy="728663"/>
        </p:xfrm>
        <a:graphic>
          <a:graphicData uri="http://schemas.openxmlformats.org/presentationml/2006/ole">
            <mc:AlternateContent xmlns:mc="http://schemas.openxmlformats.org/markup-compatibility/2006">
              <mc:Choice xmlns:v="urn:schemas-microsoft-com:vml" Requires="v">
                <p:oleObj spid="_x0000_s21521" name="Формула" r:id="rId9" imgW="558558" imgH="215806" progId="Equation.3">
                  <p:embed/>
                </p:oleObj>
              </mc:Choice>
              <mc:Fallback>
                <p:oleObj name="Формула" r:id="rId9" imgW="558558" imgH="215806" progId="Equation.3">
                  <p:embed/>
                  <p:pic>
                    <p:nvPicPr>
                      <p:cNvPr id="0" name="Object 10"/>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555875" y="3670300"/>
                        <a:ext cx="1871663" cy="728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1516" name="Rectangle 13">
            <a:extLst>
              <a:ext uri="{FF2B5EF4-FFF2-40B4-BE49-F238E27FC236}">
                <a16:creationId xmlns:a16="http://schemas.microsoft.com/office/drawing/2014/main" id="{7702FD5C-49FB-4289-A792-BD5F8EFE1CC7}"/>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ru-RU" altLang="ru-RU"/>
          </a:p>
        </p:txBody>
      </p:sp>
      <p:graphicFrame>
        <p:nvGraphicFramePr>
          <p:cNvPr id="21517" name="Object 12">
            <a:extLst>
              <a:ext uri="{FF2B5EF4-FFF2-40B4-BE49-F238E27FC236}">
                <a16:creationId xmlns:a16="http://schemas.microsoft.com/office/drawing/2014/main" id="{3871F14D-5859-4D8B-8F73-D9056E07487E}"/>
              </a:ext>
            </a:extLst>
          </p:cNvPr>
          <p:cNvGraphicFramePr>
            <a:graphicFrameLocks noChangeAspect="1"/>
          </p:cNvGraphicFramePr>
          <p:nvPr/>
        </p:nvGraphicFramePr>
        <p:xfrm>
          <a:off x="1331913" y="4857750"/>
          <a:ext cx="5040312" cy="1239838"/>
        </p:xfrm>
        <a:graphic>
          <a:graphicData uri="http://schemas.openxmlformats.org/presentationml/2006/ole">
            <mc:AlternateContent xmlns:mc="http://schemas.openxmlformats.org/markup-compatibility/2006">
              <mc:Choice xmlns:v="urn:schemas-microsoft-com:vml" Requires="v">
                <p:oleObj spid="_x0000_s21522" name="Формула" r:id="rId11" imgW="1701800" imgH="419100" progId="Equation.3">
                  <p:embed/>
                </p:oleObj>
              </mc:Choice>
              <mc:Fallback>
                <p:oleObj name="Формула" r:id="rId11" imgW="1701800" imgH="419100" progId="Equation.3">
                  <p:embed/>
                  <p:pic>
                    <p:nvPicPr>
                      <p:cNvPr id="0" name="Object 12"/>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1331913" y="4857750"/>
                        <a:ext cx="5040312" cy="1239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3">
            <a:extLst>
              <a:ext uri="{FF2B5EF4-FFF2-40B4-BE49-F238E27FC236}">
                <a16:creationId xmlns:a16="http://schemas.microsoft.com/office/drawing/2014/main" id="{F9F9D238-62B4-428C-8440-8095BD114647}"/>
              </a:ext>
            </a:extLst>
          </p:cNvPr>
          <p:cNvSpPr>
            <a:spLocks noGrp="1" noChangeArrowheads="1"/>
          </p:cNvSpPr>
          <p:nvPr>
            <p:ph type="body" idx="1"/>
          </p:nvPr>
        </p:nvSpPr>
        <p:spPr>
          <a:xfrm>
            <a:off x="457200" y="404813"/>
            <a:ext cx="8229600" cy="5726112"/>
          </a:xfrm>
        </p:spPr>
        <p:txBody>
          <a:bodyPr/>
          <a:lstStyle/>
          <a:p>
            <a:pPr eaLnBrk="1" hangingPunct="1"/>
            <a:r>
              <a:rPr lang="ru-RU" altLang="ru-RU" sz="2800"/>
              <a:t>Второе приближение корня</a:t>
            </a:r>
          </a:p>
          <a:p>
            <a:pPr eaLnBrk="1" hangingPunct="1"/>
            <a:endParaRPr lang="ru-RU" altLang="ru-RU" sz="2800"/>
          </a:p>
          <a:p>
            <a:pPr eaLnBrk="1" hangingPunct="1"/>
            <a:endParaRPr lang="ru-RU" altLang="ru-RU" sz="2800"/>
          </a:p>
          <a:p>
            <a:pPr eaLnBrk="1" hangingPunct="1"/>
            <a:endParaRPr lang="ru-RU" altLang="ru-RU" sz="2800"/>
          </a:p>
          <a:p>
            <a:pPr eaLnBrk="1" hangingPunct="1"/>
            <a:r>
              <a:rPr lang="ru-RU" altLang="ru-RU" sz="2800"/>
              <a:t>Текущее приближение корня</a:t>
            </a:r>
          </a:p>
          <a:p>
            <a:pPr eaLnBrk="1" hangingPunct="1"/>
            <a:endParaRPr lang="ru-RU" altLang="ru-RU" sz="2800"/>
          </a:p>
          <a:p>
            <a:pPr eaLnBrk="1" hangingPunct="1"/>
            <a:endParaRPr lang="ru-RU" altLang="ru-RU" sz="2800"/>
          </a:p>
          <a:p>
            <a:pPr eaLnBrk="1" hangingPunct="1"/>
            <a:endParaRPr lang="ru-RU" altLang="ru-RU" sz="2800"/>
          </a:p>
          <a:p>
            <a:pPr eaLnBrk="1" hangingPunct="1"/>
            <a:r>
              <a:rPr lang="ru-RU" altLang="ru-RU" sz="2800"/>
              <a:t>Монотонно возрастающая последовательность значений корня</a:t>
            </a:r>
          </a:p>
        </p:txBody>
      </p:sp>
      <p:sp>
        <p:nvSpPr>
          <p:cNvPr id="22531" name="Rectangle 5">
            <a:extLst>
              <a:ext uri="{FF2B5EF4-FFF2-40B4-BE49-F238E27FC236}">
                <a16:creationId xmlns:a16="http://schemas.microsoft.com/office/drawing/2014/main" id="{99B79EEA-9FA2-4029-82DE-D647E290AAE5}"/>
              </a:ext>
            </a:extLst>
          </p:cNvPr>
          <p:cNvSpPr>
            <a:spLocks noChangeArrowheads="1"/>
          </p:cNvSpPr>
          <p:nvPr/>
        </p:nvSpPr>
        <p:spPr bwMode="auto">
          <a:xfrm>
            <a:off x="0" y="320516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ru-RU" altLang="ru-RU"/>
          </a:p>
        </p:txBody>
      </p:sp>
      <p:graphicFrame>
        <p:nvGraphicFramePr>
          <p:cNvPr id="22532" name="Object 4">
            <a:extLst>
              <a:ext uri="{FF2B5EF4-FFF2-40B4-BE49-F238E27FC236}">
                <a16:creationId xmlns:a16="http://schemas.microsoft.com/office/drawing/2014/main" id="{A8355C40-5B1B-4D02-8713-17D6F3BE5599}"/>
              </a:ext>
            </a:extLst>
          </p:cNvPr>
          <p:cNvGraphicFramePr>
            <a:graphicFrameLocks noChangeAspect="1"/>
          </p:cNvGraphicFramePr>
          <p:nvPr/>
        </p:nvGraphicFramePr>
        <p:xfrm>
          <a:off x="1476375" y="1052513"/>
          <a:ext cx="5327650" cy="1271587"/>
        </p:xfrm>
        <a:graphic>
          <a:graphicData uri="http://schemas.openxmlformats.org/presentationml/2006/ole">
            <mc:AlternateContent xmlns:mc="http://schemas.openxmlformats.org/markup-compatibility/2006">
              <mc:Choice xmlns:v="urn:schemas-microsoft-com:vml" Requires="v">
                <p:oleObj spid="_x0000_s22537" name="Формула" r:id="rId3" imgW="1879600" imgH="444500" progId="Equation.3">
                  <p:embed/>
                </p:oleObj>
              </mc:Choice>
              <mc:Fallback>
                <p:oleObj name="Формула" r:id="rId3" imgW="1879600" imgH="444500" progId="Equation.3">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76375" y="1052513"/>
                        <a:ext cx="5327650" cy="1271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2533" name="Rectangle 7">
            <a:extLst>
              <a:ext uri="{FF2B5EF4-FFF2-40B4-BE49-F238E27FC236}">
                <a16:creationId xmlns:a16="http://schemas.microsoft.com/office/drawing/2014/main" id="{F02292B1-37A0-48D5-A021-C9FAD7EDAFA0}"/>
              </a:ext>
            </a:extLst>
          </p:cNvPr>
          <p:cNvSpPr>
            <a:spLocks noChangeArrowheads="1"/>
          </p:cNvSpPr>
          <p:nvPr/>
        </p:nvSpPr>
        <p:spPr bwMode="auto">
          <a:xfrm>
            <a:off x="0" y="320516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ru-RU" altLang="ru-RU"/>
          </a:p>
        </p:txBody>
      </p:sp>
      <p:graphicFrame>
        <p:nvGraphicFramePr>
          <p:cNvPr id="22534" name="Object 6">
            <a:extLst>
              <a:ext uri="{FF2B5EF4-FFF2-40B4-BE49-F238E27FC236}">
                <a16:creationId xmlns:a16="http://schemas.microsoft.com/office/drawing/2014/main" id="{775046E4-E191-412A-B86A-54D8F85C58B0}"/>
              </a:ext>
            </a:extLst>
          </p:cNvPr>
          <p:cNvGraphicFramePr>
            <a:graphicFrameLocks noChangeAspect="1"/>
          </p:cNvGraphicFramePr>
          <p:nvPr/>
        </p:nvGraphicFramePr>
        <p:xfrm>
          <a:off x="1223963" y="3205163"/>
          <a:ext cx="5076825" cy="1187450"/>
        </p:xfrm>
        <a:graphic>
          <a:graphicData uri="http://schemas.openxmlformats.org/presentationml/2006/ole">
            <mc:AlternateContent xmlns:mc="http://schemas.openxmlformats.org/markup-compatibility/2006">
              <mc:Choice xmlns:v="urn:schemas-microsoft-com:vml" Requires="v">
                <p:oleObj spid="_x0000_s22538" name="Формула" r:id="rId5" imgW="1916868" imgH="444307" progId="Equation.3">
                  <p:embed/>
                </p:oleObj>
              </mc:Choice>
              <mc:Fallback>
                <p:oleObj name="Формула" r:id="rId5" imgW="1916868" imgH="444307" progId="Equation.3">
                  <p:embed/>
                  <p:pic>
                    <p:nvPicPr>
                      <p:cNvPr id="0" name="Object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223963" y="3205163"/>
                        <a:ext cx="5076825" cy="1187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2535" name="Rectangle 9">
            <a:extLst>
              <a:ext uri="{FF2B5EF4-FFF2-40B4-BE49-F238E27FC236}">
                <a16:creationId xmlns:a16="http://schemas.microsoft.com/office/drawing/2014/main" id="{97AAEAB5-3846-45CF-8A0F-D9963D42852F}"/>
              </a:ext>
            </a:extLst>
          </p:cNvPr>
          <p:cNvSpPr>
            <a:spLocks noChangeArrowheads="1"/>
          </p:cNvSpPr>
          <p:nvPr/>
        </p:nvSpPr>
        <p:spPr bwMode="auto">
          <a:xfrm>
            <a:off x="0" y="33147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ru-RU" altLang="ru-RU"/>
          </a:p>
        </p:txBody>
      </p:sp>
      <p:graphicFrame>
        <p:nvGraphicFramePr>
          <p:cNvPr id="22536" name="Object 8">
            <a:extLst>
              <a:ext uri="{FF2B5EF4-FFF2-40B4-BE49-F238E27FC236}">
                <a16:creationId xmlns:a16="http://schemas.microsoft.com/office/drawing/2014/main" id="{F8F54094-48BD-4C53-92E3-D7CF4E4F7959}"/>
              </a:ext>
            </a:extLst>
          </p:cNvPr>
          <p:cNvGraphicFramePr>
            <a:graphicFrameLocks noChangeAspect="1"/>
          </p:cNvGraphicFramePr>
          <p:nvPr/>
        </p:nvGraphicFramePr>
        <p:xfrm>
          <a:off x="1979613" y="5451475"/>
          <a:ext cx="5111750" cy="663575"/>
        </p:xfrm>
        <a:graphic>
          <a:graphicData uri="http://schemas.openxmlformats.org/presentationml/2006/ole">
            <mc:AlternateContent xmlns:mc="http://schemas.openxmlformats.org/markup-compatibility/2006">
              <mc:Choice xmlns:v="urn:schemas-microsoft-com:vml" Requires="v">
                <p:oleObj spid="_x0000_s22539" name="Формула" r:id="rId7" imgW="1765300" imgH="228600" progId="Equation.3">
                  <p:embed/>
                </p:oleObj>
              </mc:Choice>
              <mc:Fallback>
                <p:oleObj name="Формула" r:id="rId7" imgW="1765300" imgH="228600" progId="Equation.3">
                  <p:embed/>
                  <p:pic>
                    <p:nvPicPr>
                      <p:cNvPr id="0" name="Object 8"/>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979613" y="5451475"/>
                        <a:ext cx="5111750" cy="663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3">
            <a:extLst>
              <a:ext uri="{FF2B5EF4-FFF2-40B4-BE49-F238E27FC236}">
                <a16:creationId xmlns:a16="http://schemas.microsoft.com/office/drawing/2014/main" id="{A78ED906-35CA-444A-9A72-F83B9423E0FF}"/>
              </a:ext>
            </a:extLst>
          </p:cNvPr>
          <p:cNvSpPr>
            <a:spLocks noGrp="1" noChangeArrowheads="1"/>
          </p:cNvSpPr>
          <p:nvPr>
            <p:ph type="body" idx="1"/>
          </p:nvPr>
        </p:nvSpPr>
        <p:spPr/>
        <p:txBody>
          <a:bodyPr/>
          <a:lstStyle/>
          <a:p>
            <a:pPr eaLnBrk="1" hangingPunct="1"/>
            <a:endParaRPr lang="ru-RU" altLang="ru-RU"/>
          </a:p>
        </p:txBody>
      </p:sp>
      <p:sp>
        <p:nvSpPr>
          <p:cNvPr id="23555" name="Line 38">
            <a:extLst>
              <a:ext uri="{FF2B5EF4-FFF2-40B4-BE49-F238E27FC236}">
                <a16:creationId xmlns:a16="http://schemas.microsoft.com/office/drawing/2014/main" id="{20544415-0145-4189-9CAD-AA2BE5A86534}"/>
              </a:ext>
            </a:extLst>
          </p:cNvPr>
          <p:cNvSpPr>
            <a:spLocks noChangeShapeType="1"/>
          </p:cNvSpPr>
          <p:nvPr/>
        </p:nvSpPr>
        <p:spPr bwMode="auto">
          <a:xfrm flipV="1">
            <a:off x="1331913" y="4292600"/>
            <a:ext cx="0" cy="649288"/>
          </a:xfrm>
          <a:prstGeom prst="line">
            <a:avLst/>
          </a:prstGeom>
          <a:noFill/>
          <a:ln w="9525">
            <a:solidFill>
              <a:srgbClr val="10A5E8"/>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23556" name="Line 39">
            <a:extLst>
              <a:ext uri="{FF2B5EF4-FFF2-40B4-BE49-F238E27FC236}">
                <a16:creationId xmlns:a16="http://schemas.microsoft.com/office/drawing/2014/main" id="{5A77F9CF-1A8B-40B8-A7C8-B6C9B6F22631}"/>
              </a:ext>
            </a:extLst>
          </p:cNvPr>
          <p:cNvSpPr>
            <a:spLocks noChangeShapeType="1"/>
          </p:cNvSpPr>
          <p:nvPr/>
        </p:nvSpPr>
        <p:spPr bwMode="auto">
          <a:xfrm>
            <a:off x="827088" y="1989138"/>
            <a:ext cx="0" cy="367188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23557" name="Line 40">
            <a:extLst>
              <a:ext uri="{FF2B5EF4-FFF2-40B4-BE49-F238E27FC236}">
                <a16:creationId xmlns:a16="http://schemas.microsoft.com/office/drawing/2014/main" id="{28F313B8-7931-4202-8046-03BCA91645B9}"/>
              </a:ext>
            </a:extLst>
          </p:cNvPr>
          <p:cNvSpPr>
            <a:spLocks noChangeShapeType="1"/>
          </p:cNvSpPr>
          <p:nvPr/>
        </p:nvSpPr>
        <p:spPr bwMode="auto">
          <a:xfrm>
            <a:off x="827088" y="4292600"/>
            <a:ext cx="76327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23558" name="Freeform 41">
            <a:extLst>
              <a:ext uri="{FF2B5EF4-FFF2-40B4-BE49-F238E27FC236}">
                <a16:creationId xmlns:a16="http://schemas.microsoft.com/office/drawing/2014/main" id="{5F2DEA92-4252-49F9-9CB5-20165FECF4B2}"/>
              </a:ext>
            </a:extLst>
          </p:cNvPr>
          <p:cNvSpPr>
            <a:spLocks/>
          </p:cNvSpPr>
          <p:nvPr/>
        </p:nvSpPr>
        <p:spPr bwMode="auto">
          <a:xfrm>
            <a:off x="1258888" y="2133600"/>
            <a:ext cx="6481762" cy="3203575"/>
          </a:xfrm>
          <a:custGeom>
            <a:avLst/>
            <a:gdLst>
              <a:gd name="T0" fmla="*/ 0 w 3811"/>
              <a:gd name="T1" fmla="*/ 2808288 h 2018"/>
              <a:gd name="T2" fmla="*/ 3318268 w 3811"/>
              <a:gd name="T3" fmla="*/ 2735263 h 2018"/>
              <a:gd name="T4" fmla="*/ 6481762 w 3811"/>
              <a:gd name="T5" fmla="*/ 0 h 2018"/>
              <a:gd name="T6" fmla="*/ 0 60000 65536"/>
              <a:gd name="T7" fmla="*/ 0 60000 65536"/>
              <a:gd name="T8" fmla="*/ 0 60000 65536"/>
            </a:gdLst>
            <a:ahLst/>
            <a:cxnLst>
              <a:cxn ang="T6">
                <a:pos x="T0" y="T1"/>
              </a:cxn>
              <a:cxn ang="T7">
                <a:pos x="T2" y="T3"/>
              </a:cxn>
              <a:cxn ang="T8">
                <a:pos x="T4" y="T5"/>
              </a:cxn>
            </a:cxnLst>
            <a:rect l="0" t="0" r="r" b="b"/>
            <a:pathLst>
              <a:path w="3811" h="2018">
                <a:moveTo>
                  <a:pt x="0" y="1769"/>
                </a:moveTo>
                <a:cubicBezTo>
                  <a:pt x="658" y="1893"/>
                  <a:pt x="1316" y="2018"/>
                  <a:pt x="1951" y="1723"/>
                </a:cubicBezTo>
                <a:cubicBezTo>
                  <a:pt x="2586" y="1428"/>
                  <a:pt x="3501" y="287"/>
                  <a:pt x="3811" y="0"/>
                </a:cubicBezTo>
              </a:path>
            </a:pathLst>
          </a:custGeom>
          <a:noFill/>
          <a:ln w="38100" cmpd="sng">
            <a:solidFill>
              <a:srgbClr val="FF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26666" name="Line 42">
            <a:extLst>
              <a:ext uri="{FF2B5EF4-FFF2-40B4-BE49-F238E27FC236}">
                <a16:creationId xmlns:a16="http://schemas.microsoft.com/office/drawing/2014/main" id="{8959B122-639A-4B08-8041-53A11B9C4326}"/>
              </a:ext>
            </a:extLst>
          </p:cNvPr>
          <p:cNvSpPr>
            <a:spLocks noChangeShapeType="1"/>
          </p:cNvSpPr>
          <p:nvPr/>
        </p:nvSpPr>
        <p:spPr bwMode="auto">
          <a:xfrm flipH="1">
            <a:off x="1258888" y="2133600"/>
            <a:ext cx="6481762" cy="2808288"/>
          </a:xfrm>
          <a:prstGeom prst="line">
            <a:avLst/>
          </a:prstGeom>
          <a:noFill/>
          <a:ln w="9525">
            <a:solidFill>
              <a:schemeClr val="tx1"/>
            </a:solidFill>
            <a:prstDash val="dash"/>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26667" name="Line 43">
            <a:extLst>
              <a:ext uri="{FF2B5EF4-FFF2-40B4-BE49-F238E27FC236}">
                <a16:creationId xmlns:a16="http://schemas.microsoft.com/office/drawing/2014/main" id="{7FFA277D-CA0D-4363-827D-07D339B798BF}"/>
              </a:ext>
            </a:extLst>
          </p:cNvPr>
          <p:cNvSpPr>
            <a:spLocks noChangeShapeType="1"/>
          </p:cNvSpPr>
          <p:nvPr/>
        </p:nvSpPr>
        <p:spPr bwMode="auto">
          <a:xfrm>
            <a:off x="2771775" y="4292600"/>
            <a:ext cx="0" cy="865188"/>
          </a:xfrm>
          <a:prstGeom prst="line">
            <a:avLst/>
          </a:prstGeom>
          <a:noFill/>
          <a:ln w="9525">
            <a:solidFill>
              <a:schemeClr val="tx1"/>
            </a:solidFill>
            <a:prstDash val="lg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23561" name="Oval 48">
            <a:extLst>
              <a:ext uri="{FF2B5EF4-FFF2-40B4-BE49-F238E27FC236}">
                <a16:creationId xmlns:a16="http://schemas.microsoft.com/office/drawing/2014/main" id="{5F6DB159-DE17-4183-A130-DE59BB963083}"/>
              </a:ext>
            </a:extLst>
          </p:cNvPr>
          <p:cNvSpPr>
            <a:spLocks noChangeArrowheads="1"/>
          </p:cNvSpPr>
          <p:nvPr/>
        </p:nvSpPr>
        <p:spPr bwMode="auto">
          <a:xfrm>
            <a:off x="7615238" y="2100263"/>
            <a:ext cx="144462" cy="142875"/>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ru-RU" altLang="ru-RU"/>
          </a:p>
        </p:txBody>
      </p:sp>
      <p:sp>
        <p:nvSpPr>
          <p:cNvPr id="23562" name="Oval 49">
            <a:extLst>
              <a:ext uri="{FF2B5EF4-FFF2-40B4-BE49-F238E27FC236}">
                <a16:creationId xmlns:a16="http://schemas.microsoft.com/office/drawing/2014/main" id="{3E4B51F1-40FC-4D63-84B2-080B8DC4C2DD}"/>
              </a:ext>
            </a:extLst>
          </p:cNvPr>
          <p:cNvSpPr>
            <a:spLocks noChangeArrowheads="1"/>
          </p:cNvSpPr>
          <p:nvPr/>
        </p:nvSpPr>
        <p:spPr bwMode="auto">
          <a:xfrm>
            <a:off x="1258888" y="4868863"/>
            <a:ext cx="144462" cy="142875"/>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ru-RU" altLang="ru-RU"/>
          </a:p>
        </p:txBody>
      </p:sp>
      <p:sp>
        <p:nvSpPr>
          <p:cNvPr id="23563" name="Oval 50">
            <a:extLst>
              <a:ext uri="{FF2B5EF4-FFF2-40B4-BE49-F238E27FC236}">
                <a16:creationId xmlns:a16="http://schemas.microsoft.com/office/drawing/2014/main" id="{63F06D03-3088-43A4-9CB5-98AC6B53A919}"/>
              </a:ext>
            </a:extLst>
          </p:cNvPr>
          <p:cNvSpPr>
            <a:spLocks noChangeArrowheads="1"/>
          </p:cNvSpPr>
          <p:nvPr/>
        </p:nvSpPr>
        <p:spPr bwMode="auto">
          <a:xfrm>
            <a:off x="5435600" y="4221163"/>
            <a:ext cx="144463" cy="142875"/>
          </a:xfrm>
          <a:prstGeom prst="ellipse">
            <a:avLst/>
          </a:prstGeom>
          <a:solidFill>
            <a:srgbClr val="FF99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ru-RU" altLang="ru-RU"/>
          </a:p>
        </p:txBody>
      </p:sp>
      <p:sp>
        <p:nvSpPr>
          <p:cNvPr id="26676" name="Oval 52">
            <a:extLst>
              <a:ext uri="{FF2B5EF4-FFF2-40B4-BE49-F238E27FC236}">
                <a16:creationId xmlns:a16="http://schemas.microsoft.com/office/drawing/2014/main" id="{63D4D726-FF76-4EA6-BAAC-15E82E3941ED}"/>
              </a:ext>
            </a:extLst>
          </p:cNvPr>
          <p:cNvSpPr>
            <a:spLocks noChangeArrowheads="1"/>
          </p:cNvSpPr>
          <p:nvPr/>
        </p:nvSpPr>
        <p:spPr bwMode="auto">
          <a:xfrm>
            <a:off x="2700338" y="4221163"/>
            <a:ext cx="144462" cy="142875"/>
          </a:xfrm>
          <a:prstGeom prst="ellipse">
            <a:avLst/>
          </a:prstGeom>
          <a:solidFill>
            <a:schemeClr val="accent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ru-RU" altLang="ru-RU"/>
          </a:p>
        </p:txBody>
      </p:sp>
      <p:sp>
        <p:nvSpPr>
          <p:cNvPr id="26678" name="Oval 54">
            <a:extLst>
              <a:ext uri="{FF2B5EF4-FFF2-40B4-BE49-F238E27FC236}">
                <a16:creationId xmlns:a16="http://schemas.microsoft.com/office/drawing/2014/main" id="{8BB71580-D971-4360-8AF4-FB3A85E0C4BA}"/>
              </a:ext>
            </a:extLst>
          </p:cNvPr>
          <p:cNvSpPr>
            <a:spLocks noChangeArrowheads="1"/>
          </p:cNvSpPr>
          <p:nvPr/>
        </p:nvSpPr>
        <p:spPr bwMode="auto">
          <a:xfrm>
            <a:off x="2700338" y="5084763"/>
            <a:ext cx="144462" cy="142875"/>
          </a:xfrm>
          <a:prstGeom prst="ellipse">
            <a:avLst/>
          </a:prstGeom>
          <a:solidFill>
            <a:srgbClr val="FF33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ru-RU" altLang="ru-RU"/>
          </a:p>
        </p:txBody>
      </p:sp>
      <p:graphicFrame>
        <p:nvGraphicFramePr>
          <p:cNvPr id="26681" name="Object 57">
            <a:extLst>
              <a:ext uri="{FF2B5EF4-FFF2-40B4-BE49-F238E27FC236}">
                <a16:creationId xmlns:a16="http://schemas.microsoft.com/office/drawing/2014/main" id="{E4585566-4E01-46B9-A963-AD6DAF349B93}"/>
              </a:ext>
            </a:extLst>
          </p:cNvPr>
          <p:cNvGraphicFramePr>
            <a:graphicFrameLocks noChangeAspect="1"/>
          </p:cNvGraphicFramePr>
          <p:nvPr/>
        </p:nvGraphicFramePr>
        <p:xfrm>
          <a:off x="2484438" y="3716338"/>
          <a:ext cx="409575" cy="517525"/>
        </p:xfrm>
        <a:graphic>
          <a:graphicData uri="http://schemas.openxmlformats.org/presentationml/2006/ole">
            <mc:AlternateContent xmlns:mc="http://schemas.openxmlformats.org/markup-compatibility/2006">
              <mc:Choice xmlns:v="urn:schemas-microsoft-com:vml" Requires="v">
                <p:oleObj spid="_x0000_s23581" name="Формула" r:id="rId3" imgW="177646" imgH="228402" progId="Equation.3">
                  <p:embed/>
                </p:oleObj>
              </mc:Choice>
              <mc:Fallback>
                <p:oleObj name="Формула" r:id="rId3" imgW="177646" imgH="228402" progId="Equation.3">
                  <p:embed/>
                  <p:pic>
                    <p:nvPicPr>
                      <p:cNvPr id="0" name="Object 5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84438" y="3716338"/>
                        <a:ext cx="409575"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23567" name="Object 60">
            <a:extLst>
              <a:ext uri="{FF2B5EF4-FFF2-40B4-BE49-F238E27FC236}">
                <a16:creationId xmlns:a16="http://schemas.microsoft.com/office/drawing/2014/main" id="{66F5C089-367C-4960-A0B8-B2F07775422F}"/>
              </a:ext>
            </a:extLst>
          </p:cNvPr>
          <p:cNvGraphicFramePr>
            <a:graphicFrameLocks noChangeAspect="1"/>
          </p:cNvGraphicFramePr>
          <p:nvPr/>
        </p:nvGraphicFramePr>
        <p:xfrm>
          <a:off x="5508625" y="4365625"/>
          <a:ext cx="266700" cy="431800"/>
        </p:xfrm>
        <a:graphic>
          <a:graphicData uri="http://schemas.openxmlformats.org/presentationml/2006/ole">
            <mc:AlternateContent xmlns:mc="http://schemas.openxmlformats.org/markup-compatibility/2006">
              <mc:Choice xmlns:v="urn:schemas-microsoft-com:vml" Requires="v">
                <p:oleObj spid="_x0000_s23582" name="Формула" r:id="rId5" imgW="126835" imgH="202936" progId="Equation.3">
                  <p:embed/>
                </p:oleObj>
              </mc:Choice>
              <mc:Fallback>
                <p:oleObj name="Формула" r:id="rId5" imgW="126835" imgH="202936" progId="Equation.3">
                  <p:embed/>
                  <p:pic>
                    <p:nvPicPr>
                      <p:cNvPr id="0" name="Object 60"/>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508625" y="4365625"/>
                        <a:ext cx="26670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23568" name="Object 61">
            <a:extLst>
              <a:ext uri="{FF2B5EF4-FFF2-40B4-BE49-F238E27FC236}">
                <a16:creationId xmlns:a16="http://schemas.microsoft.com/office/drawing/2014/main" id="{05A0E5FA-BF64-457E-B3FE-8396C7843CE7}"/>
              </a:ext>
            </a:extLst>
          </p:cNvPr>
          <p:cNvGraphicFramePr>
            <a:graphicFrameLocks noChangeAspect="1"/>
          </p:cNvGraphicFramePr>
          <p:nvPr/>
        </p:nvGraphicFramePr>
        <p:xfrm>
          <a:off x="827088" y="2055813"/>
          <a:ext cx="720725" cy="420687"/>
        </p:xfrm>
        <a:graphic>
          <a:graphicData uri="http://schemas.openxmlformats.org/presentationml/2006/ole">
            <mc:AlternateContent xmlns:mc="http://schemas.openxmlformats.org/markup-compatibility/2006">
              <mc:Choice xmlns:v="urn:schemas-microsoft-com:vml" Requires="v">
                <p:oleObj spid="_x0000_s23583" name="Формула" r:id="rId7" imgW="342751" imgH="203112" progId="Equation.3">
                  <p:embed/>
                </p:oleObj>
              </mc:Choice>
              <mc:Fallback>
                <p:oleObj name="Формула" r:id="rId7" imgW="342751" imgH="203112" progId="Equation.3">
                  <p:embed/>
                  <p:pic>
                    <p:nvPicPr>
                      <p:cNvPr id="0" name="Object 61"/>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827088" y="2055813"/>
                        <a:ext cx="720725" cy="420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3569" name="Line 62">
            <a:extLst>
              <a:ext uri="{FF2B5EF4-FFF2-40B4-BE49-F238E27FC236}">
                <a16:creationId xmlns:a16="http://schemas.microsoft.com/office/drawing/2014/main" id="{DDA1CA4C-7EC2-4541-BD87-C5E51A2A7BD2}"/>
              </a:ext>
            </a:extLst>
          </p:cNvPr>
          <p:cNvSpPr>
            <a:spLocks noChangeShapeType="1"/>
          </p:cNvSpPr>
          <p:nvPr/>
        </p:nvSpPr>
        <p:spPr bwMode="auto">
          <a:xfrm>
            <a:off x="7667625" y="2205038"/>
            <a:ext cx="0" cy="2087562"/>
          </a:xfrm>
          <a:prstGeom prst="line">
            <a:avLst/>
          </a:prstGeom>
          <a:noFill/>
          <a:ln w="9525">
            <a:solidFill>
              <a:srgbClr val="10A5E8"/>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graphicFrame>
        <p:nvGraphicFramePr>
          <p:cNvPr id="23570" name="Object 63">
            <a:extLst>
              <a:ext uri="{FF2B5EF4-FFF2-40B4-BE49-F238E27FC236}">
                <a16:creationId xmlns:a16="http://schemas.microsoft.com/office/drawing/2014/main" id="{99B2F43A-C71B-4665-9189-A9CDC212EB8B}"/>
              </a:ext>
            </a:extLst>
          </p:cNvPr>
          <p:cNvGraphicFramePr>
            <a:graphicFrameLocks noChangeAspect="1"/>
          </p:cNvGraphicFramePr>
          <p:nvPr/>
        </p:nvGraphicFramePr>
        <p:xfrm>
          <a:off x="971550" y="4294188"/>
          <a:ext cx="311150" cy="358775"/>
        </p:xfrm>
        <a:graphic>
          <a:graphicData uri="http://schemas.openxmlformats.org/presentationml/2006/ole">
            <mc:AlternateContent xmlns:mc="http://schemas.openxmlformats.org/markup-compatibility/2006">
              <mc:Choice xmlns:v="urn:schemas-microsoft-com:vml" Requires="v">
                <p:oleObj spid="_x0000_s23584" name="Формула" r:id="rId9" imgW="126835" imgH="139518" progId="Equation.3">
                  <p:embed/>
                </p:oleObj>
              </mc:Choice>
              <mc:Fallback>
                <p:oleObj name="Формула" r:id="rId9" imgW="126835" imgH="139518" progId="Equation.3">
                  <p:embed/>
                  <p:pic>
                    <p:nvPicPr>
                      <p:cNvPr id="0" name="Object 63"/>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971550" y="4294188"/>
                        <a:ext cx="311150" cy="358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23571" name="Object 64">
            <a:extLst>
              <a:ext uri="{FF2B5EF4-FFF2-40B4-BE49-F238E27FC236}">
                <a16:creationId xmlns:a16="http://schemas.microsoft.com/office/drawing/2014/main" id="{2F1FD228-3108-4A0F-BD95-F12EB68F1482}"/>
              </a:ext>
            </a:extLst>
          </p:cNvPr>
          <p:cNvGraphicFramePr>
            <a:graphicFrameLocks noChangeAspect="1"/>
          </p:cNvGraphicFramePr>
          <p:nvPr/>
        </p:nvGraphicFramePr>
        <p:xfrm>
          <a:off x="7380288" y="4221163"/>
          <a:ext cx="346075" cy="504825"/>
        </p:xfrm>
        <a:graphic>
          <a:graphicData uri="http://schemas.openxmlformats.org/presentationml/2006/ole">
            <mc:AlternateContent xmlns:mc="http://schemas.openxmlformats.org/markup-compatibility/2006">
              <mc:Choice xmlns:v="urn:schemas-microsoft-com:vml" Requires="v">
                <p:oleObj spid="_x0000_s23585" name="Формула" r:id="rId11" imgW="126725" imgH="177415" progId="Equation.3">
                  <p:embed/>
                </p:oleObj>
              </mc:Choice>
              <mc:Fallback>
                <p:oleObj name="Формула" r:id="rId11" imgW="126725" imgH="177415" progId="Equation.3">
                  <p:embed/>
                  <p:pic>
                    <p:nvPicPr>
                      <p:cNvPr id="0" name="Object 64"/>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7380288" y="4221163"/>
                        <a:ext cx="346075" cy="504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3572" name="Oval 65">
            <a:extLst>
              <a:ext uri="{FF2B5EF4-FFF2-40B4-BE49-F238E27FC236}">
                <a16:creationId xmlns:a16="http://schemas.microsoft.com/office/drawing/2014/main" id="{647C2866-9DD9-48E7-BBA0-4EABB75283D3}"/>
              </a:ext>
            </a:extLst>
          </p:cNvPr>
          <p:cNvSpPr>
            <a:spLocks noChangeArrowheads="1"/>
          </p:cNvSpPr>
          <p:nvPr/>
        </p:nvSpPr>
        <p:spPr bwMode="auto">
          <a:xfrm>
            <a:off x="1258888" y="4221163"/>
            <a:ext cx="144462" cy="142875"/>
          </a:xfrm>
          <a:prstGeom prst="ellipse">
            <a:avLst/>
          </a:prstGeom>
          <a:solidFill>
            <a:srgbClr val="10A5E8"/>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ru-RU" altLang="ru-RU"/>
          </a:p>
        </p:txBody>
      </p:sp>
      <p:sp>
        <p:nvSpPr>
          <p:cNvPr id="23573" name="Oval 66">
            <a:extLst>
              <a:ext uri="{FF2B5EF4-FFF2-40B4-BE49-F238E27FC236}">
                <a16:creationId xmlns:a16="http://schemas.microsoft.com/office/drawing/2014/main" id="{12422AAB-3A33-4771-A811-CF5130AD7C08}"/>
              </a:ext>
            </a:extLst>
          </p:cNvPr>
          <p:cNvSpPr>
            <a:spLocks noChangeArrowheads="1"/>
          </p:cNvSpPr>
          <p:nvPr/>
        </p:nvSpPr>
        <p:spPr bwMode="auto">
          <a:xfrm>
            <a:off x="7596188" y="4221163"/>
            <a:ext cx="144462" cy="142875"/>
          </a:xfrm>
          <a:prstGeom prst="ellipse">
            <a:avLst/>
          </a:prstGeom>
          <a:solidFill>
            <a:srgbClr val="10A5E8"/>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ru-RU" altLang="ru-RU"/>
          </a:p>
        </p:txBody>
      </p:sp>
      <p:graphicFrame>
        <p:nvGraphicFramePr>
          <p:cNvPr id="23574" name="Object 67">
            <a:extLst>
              <a:ext uri="{FF2B5EF4-FFF2-40B4-BE49-F238E27FC236}">
                <a16:creationId xmlns:a16="http://schemas.microsoft.com/office/drawing/2014/main" id="{23025A33-5D98-47DD-805D-7AE7510CDC4C}"/>
              </a:ext>
            </a:extLst>
          </p:cNvPr>
          <p:cNvGraphicFramePr>
            <a:graphicFrameLocks noChangeAspect="1"/>
          </p:cNvGraphicFramePr>
          <p:nvPr/>
        </p:nvGraphicFramePr>
        <p:xfrm>
          <a:off x="8027988" y="3789363"/>
          <a:ext cx="311150" cy="358775"/>
        </p:xfrm>
        <a:graphic>
          <a:graphicData uri="http://schemas.openxmlformats.org/presentationml/2006/ole">
            <mc:AlternateContent xmlns:mc="http://schemas.openxmlformats.org/markup-compatibility/2006">
              <mc:Choice xmlns:v="urn:schemas-microsoft-com:vml" Requires="v">
                <p:oleObj spid="_x0000_s23586" name="Формула" r:id="rId13" imgW="126835" imgH="139518" progId="Equation.3">
                  <p:embed/>
                </p:oleObj>
              </mc:Choice>
              <mc:Fallback>
                <p:oleObj name="Формула" r:id="rId13" imgW="126835" imgH="139518" progId="Equation.3">
                  <p:embed/>
                  <p:pic>
                    <p:nvPicPr>
                      <p:cNvPr id="0" name="Object 67"/>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8027988" y="3789363"/>
                        <a:ext cx="311150" cy="358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23575" name="Object 68">
            <a:extLst>
              <a:ext uri="{FF2B5EF4-FFF2-40B4-BE49-F238E27FC236}">
                <a16:creationId xmlns:a16="http://schemas.microsoft.com/office/drawing/2014/main" id="{78A5E430-077F-45BA-9BD7-EC37982E9C34}"/>
              </a:ext>
            </a:extLst>
          </p:cNvPr>
          <p:cNvGraphicFramePr>
            <a:graphicFrameLocks noChangeAspect="1"/>
          </p:cNvGraphicFramePr>
          <p:nvPr/>
        </p:nvGraphicFramePr>
        <p:xfrm>
          <a:off x="1187450" y="5013325"/>
          <a:ext cx="339725" cy="360363"/>
        </p:xfrm>
        <a:graphic>
          <a:graphicData uri="http://schemas.openxmlformats.org/presentationml/2006/ole">
            <mc:AlternateContent xmlns:mc="http://schemas.openxmlformats.org/markup-compatibility/2006">
              <mc:Choice xmlns:v="urn:schemas-microsoft-com:vml" Requires="v">
                <p:oleObj spid="_x0000_s23587" name="Формула" r:id="rId15" imgW="152268" imgH="164957" progId="Equation.3">
                  <p:embed/>
                </p:oleObj>
              </mc:Choice>
              <mc:Fallback>
                <p:oleObj name="Формула" r:id="rId15" imgW="152268" imgH="164957" progId="Equation.3">
                  <p:embed/>
                  <p:pic>
                    <p:nvPicPr>
                      <p:cNvPr id="0" name="Object 68"/>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1187450" y="5013325"/>
                        <a:ext cx="339725"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26693" name="Object 69">
            <a:extLst>
              <a:ext uri="{FF2B5EF4-FFF2-40B4-BE49-F238E27FC236}">
                <a16:creationId xmlns:a16="http://schemas.microsoft.com/office/drawing/2014/main" id="{4D83D9C6-2A8C-4657-B26E-87F7332957D9}"/>
              </a:ext>
            </a:extLst>
          </p:cNvPr>
          <p:cNvGraphicFramePr>
            <a:graphicFrameLocks noChangeAspect="1"/>
          </p:cNvGraphicFramePr>
          <p:nvPr/>
        </p:nvGraphicFramePr>
        <p:xfrm>
          <a:off x="2700338" y="5157788"/>
          <a:ext cx="417512" cy="504825"/>
        </p:xfrm>
        <a:graphic>
          <a:graphicData uri="http://schemas.openxmlformats.org/presentationml/2006/ole">
            <mc:AlternateContent xmlns:mc="http://schemas.openxmlformats.org/markup-compatibility/2006">
              <mc:Choice xmlns:v="urn:schemas-microsoft-com:vml" Requires="v">
                <p:oleObj spid="_x0000_s23588" name="Формула" r:id="rId17" imgW="177569" imgH="215619" progId="Equation.3">
                  <p:embed/>
                </p:oleObj>
              </mc:Choice>
              <mc:Fallback>
                <p:oleObj name="Формула" r:id="rId17" imgW="177569" imgH="215619" progId="Equation.3">
                  <p:embed/>
                  <p:pic>
                    <p:nvPicPr>
                      <p:cNvPr id="0" name="Object 69"/>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2700338" y="5157788"/>
                        <a:ext cx="417512" cy="504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23577" name="Object 72">
            <a:extLst>
              <a:ext uri="{FF2B5EF4-FFF2-40B4-BE49-F238E27FC236}">
                <a16:creationId xmlns:a16="http://schemas.microsoft.com/office/drawing/2014/main" id="{6CE5406D-1DB8-46F9-9476-4526D3A46032}"/>
              </a:ext>
            </a:extLst>
          </p:cNvPr>
          <p:cNvGraphicFramePr>
            <a:graphicFrameLocks noChangeAspect="1"/>
          </p:cNvGraphicFramePr>
          <p:nvPr/>
        </p:nvGraphicFramePr>
        <p:xfrm>
          <a:off x="7740650" y="1773238"/>
          <a:ext cx="355600" cy="377825"/>
        </p:xfrm>
        <a:graphic>
          <a:graphicData uri="http://schemas.openxmlformats.org/presentationml/2006/ole">
            <mc:AlternateContent xmlns:mc="http://schemas.openxmlformats.org/markup-compatibility/2006">
              <mc:Choice xmlns:v="urn:schemas-microsoft-com:vml" Requires="v">
                <p:oleObj spid="_x0000_s23589" name="Формула" r:id="rId19" imgW="152268" imgH="164957" progId="Equation.3">
                  <p:embed/>
                </p:oleObj>
              </mc:Choice>
              <mc:Fallback>
                <p:oleObj name="Формула" r:id="rId19" imgW="152268" imgH="164957" progId="Equation.3">
                  <p:embed/>
                  <p:pic>
                    <p:nvPicPr>
                      <p:cNvPr id="0" name="Object 72"/>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7740650" y="1773238"/>
                        <a:ext cx="355600" cy="37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6697" name="Line 73">
            <a:extLst>
              <a:ext uri="{FF2B5EF4-FFF2-40B4-BE49-F238E27FC236}">
                <a16:creationId xmlns:a16="http://schemas.microsoft.com/office/drawing/2014/main" id="{405BC4F5-A2C2-459A-B1C4-56ACF5421FCB}"/>
              </a:ext>
            </a:extLst>
          </p:cNvPr>
          <p:cNvSpPr>
            <a:spLocks noChangeShapeType="1"/>
          </p:cNvSpPr>
          <p:nvPr/>
        </p:nvSpPr>
        <p:spPr bwMode="auto">
          <a:xfrm flipH="1" flipV="1">
            <a:off x="539750" y="4797425"/>
            <a:ext cx="4392613" cy="719138"/>
          </a:xfrm>
          <a:prstGeom prst="line">
            <a:avLst/>
          </a:prstGeom>
          <a:noFill/>
          <a:ln w="19050">
            <a:solidFill>
              <a:srgbClr val="3366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23579" name="Text Box 75">
            <a:extLst>
              <a:ext uri="{FF2B5EF4-FFF2-40B4-BE49-F238E27FC236}">
                <a16:creationId xmlns:a16="http://schemas.microsoft.com/office/drawing/2014/main" id="{B0A5B641-8637-4605-80DD-15B148919A1A}"/>
              </a:ext>
            </a:extLst>
          </p:cNvPr>
          <p:cNvSpPr txBox="1">
            <a:spLocks noChangeArrowheads="1"/>
          </p:cNvSpPr>
          <p:nvPr/>
        </p:nvSpPr>
        <p:spPr bwMode="auto">
          <a:xfrm>
            <a:off x="1908175" y="2492375"/>
            <a:ext cx="28797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ru-RU" altLang="ru-RU" sz="2400"/>
              <a:t>Опорная точка </a:t>
            </a:r>
            <a:r>
              <a:rPr lang="en-US" altLang="ru-RU" sz="2400" i="1"/>
              <a:t>A</a:t>
            </a:r>
            <a:endParaRPr lang="ru-RU" altLang="ru-RU" sz="2400" i="1"/>
          </a:p>
        </p:txBody>
      </p:sp>
      <p:sp>
        <p:nvSpPr>
          <p:cNvPr id="23580" name="Rectangle 76">
            <a:extLst>
              <a:ext uri="{FF2B5EF4-FFF2-40B4-BE49-F238E27FC236}">
                <a16:creationId xmlns:a16="http://schemas.microsoft.com/office/drawing/2014/main" id="{F107341F-82E7-406B-B5F3-3599C37CA11B}"/>
              </a:ext>
            </a:extLst>
          </p:cNvPr>
          <p:cNvSpPr>
            <a:spLocks noGrp="1" noChangeArrowheads="1"/>
          </p:cNvSpPr>
          <p:nvPr>
            <p:ph type="title"/>
          </p:nvPr>
        </p:nvSpPr>
        <p:spPr>
          <a:noFill/>
        </p:spPr>
        <p:txBody>
          <a:bodyPr/>
          <a:lstStyle/>
          <a:p>
            <a:pPr algn="ctr" eaLnBrk="1" hangingPunct="1"/>
            <a:r>
              <a:rPr lang="ru-RU" altLang="ru-RU" sz="3800"/>
              <a:t>Метод хорд</a:t>
            </a:r>
            <a:br>
              <a:rPr lang="ru-RU" altLang="ru-RU" sz="3800"/>
            </a:br>
            <a:r>
              <a:rPr lang="ru-RU" altLang="ru-RU" sz="3800"/>
              <a:t>Выбор опорной точки</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nodeType="clickEffect">
                                  <p:stCondLst>
                                    <p:cond delay="0"/>
                                  </p:stCondLst>
                                  <p:childTnLst>
                                    <p:set>
                                      <p:cBhvr>
                                        <p:cTn id="6" dur="1" fill="hold">
                                          <p:stCondLst>
                                            <p:cond delay="0"/>
                                          </p:stCondLst>
                                        </p:cTn>
                                        <p:tgtEl>
                                          <p:spTgt spid="26666"/>
                                        </p:tgtEl>
                                        <p:attrNameLst>
                                          <p:attrName>style.visibility</p:attrName>
                                        </p:attrNameLst>
                                      </p:cBhvr>
                                      <p:to>
                                        <p:strVal val="visible"/>
                                      </p:to>
                                    </p:set>
                                    <p:animEffect transition="in" filter="wipe(down)">
                                      <p:cBhvr>
                                        <p:cTn id="7" dur="500"/>
                                        <p:tgtEl>
                                          <p:spTgt spid="2666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26676"/>
                                        </p:tgtEl>
                                        <p:attrNameLst>
                                          <p:attrName>style.visibility</p:attrName>
                                        </p:attrNameLst>
                                      </p:cBhvr>
                                      <p:to>
                                        <p:strVal val="visible"/>
                                      </p:to>
                                    </p:set>
                                    <p:animEffect transition="in" filter="wipe(down)">
                                      <p:cBhvr>
                                        <p:cTn id="12" dur="500"/>
                                        <p:tgtEl>
                                          <p:spTgt spid="26676"/>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4" fill="hold" nodeType="clickEffect">
                                  <p:stCondLst>
                                    <p:cond delay="0"/>
                                  </p:stCondLst>
                                  <p:childTnLst>
                                    <p:set>
                                      <p:cBhvr>
                                        <p:cTn id="16" dur="1" fill="hold">
                                          <p:stCondLst>
                                            <p:cond delay="0"/>
                                          </p:stCondLst>
                                        </p:cTn>
                                        <p:tgtEl>
                                          <p:spTgt spid="26667"/>
                                        </p:tgtEl>
                                        <p:attrNameLst>
                                          <p:attrName>style.visibility</p:attrName>
                                        </p:attrNameLst>
                                      </p:cBhvr>
                                      <p:to>
                                        <p:strVal val="visible"/>
                                      </p:to>
                                    </p:set>
                                    <p:animEffect transition="in" filter="wipe(down)">
                                      <p:cBhvr>
                                        <p:cTn id="17" dur="500"/>
                                        <p:tgtEl>
                                          <p:spTgt spid="26667"/>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4" fill="hold" nodeType="clickEffect">
                                  <p:stCondLst>
                                    <p:cond delay="0"/>
                                  </p:stCondLst>
                                  <p:childTnLst>
                                    <p:set>
                                      <p:cBhvr>
                                        <p:cTn id="21" dur="1" fill="hold">
                                          <p:stCondLst>
                                            <p:cond delay="0"/>
                                          </p:stCondLst>
                                        </p:cTn>
                                        <p:tgtEl>
                                          <p:spTgt spid="26681"/>
                                        </p:tgtEl>
                                        <p:attrNameLst>
                                          <p:attrName>style.visibility</p:attrName>
                                        </p:attrNameLst>
                                      </p:cBhvr>
                                      <p:to>
                                        <p:strVal val="visible"/>
                                      </p:to>
                                    </p:set>
                                    <p:animEffect transition="in" filter="wipe(down)">
                                      <p:cBhvr>
                                        <p:cTn id="22" dur="500"/>
                                        <p:tgtEl>
                                          <p:spTgt spid="26681"/>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26678"/>
                                        </p:tgtEl>
                                        <p:attrNameLst>
                                          <p:attrName>style.visibility</p:attrName>
                                        </p:attrNameLst>
                                      </p:cBhvr>
                                      <p:to>
                                        <p:strVal val="visible"/>
                                      </p:to>
                                    </p:set>
                                    <p:animEffect transition="in" filter="wipe(down)">
                                      <p:cBhvr>
                                        <p:cTn id="27" dur="500"/>
                                        <p:tgtEl>
                                          <p:spTgt spid="26678"/>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4" fill="hold" nodeType="clickEffect">
                                  <p:stCondLst>
                                    <p:cond delay="0"/>
                                  </p:stCondLst>
                                  <p:childTnLst>
                                    <p:set>
                                      <p:cBhvr>
                                        <p:cTn id="31" dur="1" fill="hold">
                                          <p:stCondLst>
                                            <p:cond delay="0"/>
                                          </p:stCondLst>
                                        </p:cTn>
                                        <p:tgtEl>
                                          <p:spTgt spid="26693"/>
                                        </p:tgtEl>
                                        <p:attrNameLst>
                                          <p:attrName>style.visibility</p:attrName>
                                        </p:attrNameLst>
                                      </p:cBhvr>
                                      <p:to>
                                        <p:strVal val="visible"/>
                                      </p:to>
                                    </p:set>
                                    <p:animEffect transition="in" filter="wipe(down)">
                                      <p:cBhvr>
                                        <p:cTn id="32" dur="500"/>
                                        <p:tgtEl>
                                          <p:spTgt spid="26693"/>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4" fill="hold" nodeType="clickEffect">
                                  <p:stCondLst>
                                    <p:cond delay="0"/>
                                  </p:stCondLst>
                                  <p:childTnLst>
                                    <p:set>
                                      <p:cBhvr>
                                        <p:cTn id="36" dur="1" fill="hold">
                                          <p:stCondLst>
                                            <p:cond delay="0"/>
                                          </p:stCondLst>
                                        </p:cTn>
                                        <p:tgtEl>
                                          <p:spTgt spid="26697"/>
                                        </p:tgtEl>
                                        <p:attrNameLst>
                                          <p:attrName>style.visibility</p:attrName>
                                        </p:attrNameLst>
                                      </p:cBhvr>
                                      <p:to>
                                        <p:strVal val="visible"/>
                                      </p:to>
                                    </p:set>
                                    <p:animEffect transition="in" filter="wipe(down)">
                                      <p:cBhvr>
                                        <p:cTn id="37" dur="500"/>
                                        <p:tgtEl>
                                          <p:spTgt spid="2669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76" grpId="0" animBg="1"/>
      <p:bldP spid="26678"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641D28AF-CB79-4252-B778-9D6F258C8CD9}"/>
              </a:ext>
            </a:extLst>
          </p:cNvPr>
          <p:cNvSpPr>
            <a:spLocks noGrp="1" noChangeArrowheads="1"/>
          </p:cNvSpPr>
          <p:nvPr>
            <p:ph type="body" idx="1"/>
          </p:nvPr>
        </p:nvSpPr>
        <p:spPr>
          <a:xfrm>
            <a:off x="457200" y="333375"/>
            <a:ext cx="8229600" cy="5797550"/>
          </a:xfrm>
        </p:spPr>
        <p:txBody>
          <a:bodyPr/>
          <a:lstStyle/>
          <a:p>
            <a:pPr eaLnBrk="1" hangingPunct="1">
              <a:lnSpc>
                <a:spcPct val="90000"/>
              </a:lnSpc>
              <a:buFont typeface="Wingdings" panose="05000000000000000000" pitchFamily="2" charset="2"/>
              <a:buNone/>
            </a:pPr>
            <a:r>
              <a:rPr lang="ru-RU" altLang="ru-RU" sz="2100"/>
              <a:t>     </a:t>
            </a:r>
          </a:p>
          <a:p>
            <a:pPr eaLnBrk="1" hangingPunct="1">
              <a:lnSpc>
                <a:spcPct val="90000"/>
              </a:lnSpc>
            </a:pPr>
            <a:endParaRPr lang="en-US" altLang="ru-RU" sz="2100"/>
          </a:p>
          <a:p>
            <a:pPr eaLnBrk="1" hangingPunct="1">
              <a:lnSpc>
                <a:spcPct val="90000"/>
              </a:lnSpc>
            </a:pPr>
            <a:endParaRPr lang="en-US" altLang="ru-RU" sz="2100"/>
          </a:p>
          <a:p>
            <a:pPr eaLnBrk="1" hangingPunct="1">
              <a:lnSpc>
                <a:spcPct val="90000"/>
              </a:lnSpc>
              <a:buFont typeface="Wingdings" panose="05000000000000000000" pitchFamily="2" charset="2"/>
              <a:buNone/>
            </a:pPr>
            <a:r>
              <a:rPr lang="ru-RU" altLang="ru-RU" sz="2400"/>
              <a:t>        </a:t>
            </a:r>
            <a:r>
              <a:rPr lang="ru-RU" altLang="ru-RU" sz="2400" b="1"/>
              <a:t>Два класса:</a:t>
            </a:r>
          </a:p>
          <a:p>
            <a:pPr eaLnBrk="1" hangingPunct="1">
              <a:lnSpc>
                <a:spcPct val="90000"/>
              </a:lnSpc>
            </a:pPr>
            <a:r>
              <a:rPr lang="ru-RU" altLang="ru-RU" sz="2400"/>
              <a:t>Алгебраические – содержат только алгебраические функции (например, полиномы).</a:t>
            </a:r>
          </a:p>
          <a:p>
            <a:pPr eaLnBrk="1" hangingPunct="1">
              <a:lnSpc>
                <a:spcPct val="90000"/>
              </a:lnSpc>
            </a:pPr>
            <a:r>
              <a:rPr lang="ru-RU" altLang="ru-RU" sz="2400"/>
              <a:t>Трансцендентные  - содержат тригонометрические, показательные, логарифмические и др.</a:t>
            </a:r>
          </a:p>
          <a:p>
            <a:pPr eaLnBrk="1" hangingPunct="1">
              <a:lnSpc>
                <a:spcPct val="90000"/>
              </a:lnSpc>
              <a:buFont typeface="Wingdings" panose="05000000000000000000" pitchFamily="2" charset="2"/>
              <a:buNone/>
            </a:pPr>
            <a:r>
              <a:rPr lang="ru-RU" altLang="ru-RU" sz="2400"/>
              <a:t>    </a:t>
            </a:r>
            <a:r>
              <a:rPr lang="ru-RU" altLang="ru-RU" sz="2400" b="1"/>
              <a:t>Методы решения :</a:t>
            </a:r>
            <a:r>
              <a:rPr lang="ru-RU" altLang="ru-RU" sz="2400"/>
              <a:t>  </a:t>
            </a:r>
            <a:r>
              <a:rPr lang="ru-RU" altLang="ru-RU" sz="2400" i="1">
                <a:solidFill>
                  <a:srgbClr val="FF0000"/>
                </a:solidFill>
              </a:rPr>
              <a:t>прямые</a:t>
            </a:r>
            <a:r>
              <a:rPr lang="ru-RU" altLang="ru-RU" sz="2400">
                <a:solidFill>
                  <a:srgbClr val="FF0000"/>
                </a:solidFill>
              </a:rPr>
              <a:t> и </a:t>
            </a:r>
            <a:r>
              <a:rPr lang="ru-RU" altLang="ru-RU" sz="2400" i="1">
                <a:solidFill>
                  <a:srgbClr val="FF0000"/>
                </a:solidFill>
              </a:rPr>
              <a:t>итерационные</a:t>
            </a:r>
            <a:r>
              <a:rPr lang="ru-RU" altLang="ru-RU" sz="2400"/>
              <a:t>. </a:t>
            </a:r>
            <a:endParaRPr lang="en-US" altLang="ru-RU" sz="2400"/>
          </a:p>
          <a:p>
            <a:pPr eaLnBrk="1" hangingPunct="1">
              <a:lnSpc>
                <a:spcPct val="90000"/>
              </a:lnSpc>
            </a:pPr>
            <a:r>
              <a:rPr lang="ru-RU" altLang="ru-RU" sz="2400">
                <a:solidFill>
                  <a:srgbClr val="003399"/>
                </a:solidFill>
              </a:rPr>
              <a:t>   Прямые методы</a:t>
            </a:r>
            <a:r>
              <a:rPr lang="ru-RU" altLang="ru-RU" sz="2400"/>
              <a:t> позволяют записать решение в виде некоторого конечного соотношения (формулы).</a:t>
            </a:r>
          </a:p>
          <a:p>
            <a:pPr eaLnBrk="1" hangingPunct="1">
              <a:lnSpc>
                <a:spcPct val="90000"/>
              </a:lnSpc>
            </a:pPr>
            <a:r>
              <a:rPr lang="ru-RU" altLang="ru-RU" sz="2400">
                <a:solidFill>
                  <a:srgbClr val="003399"/>
                </a:solidFill>
              </a:rPr>
              <a:t>   Итерационные методы</a:t>
            </a:r>
            <a:r>
              <a:rPr lang="ru-RU" altLang="ru-RU" sz="2400"/>
              <a:t> предполагают два этапа решения – отыскание приближённого значения корня (начального приближения) и уточнение приближённого значения корня до некоторой степени точности.</a:t>
            </a:r>
          </a:p>
        </p:txBody>
      </p:sp>
      <p:sp>
        <p:nvSpPr>
          <p:cNvPr id="6147" name="Rectangle 3">
            <a:extLst>
              <a:ext uri="{FF2B5EF4-FFF2-40B4-BE49-F238E27FC236}">
                <a16:creationId xmlns:a16="http://schemas.microsoft.com/office/drawing/2014/main" id="{237662CA-6E29-489F-BD6D-235E0665623A}"/>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ru-RU" altLang="ru-RU"/>
          </a:p>
        </p:txBody>
      </p:sp>
      <p:graphicFrame>
        <p:nvGraphicFramePr>
          <p:cNvPr id="6148" name="Object 4">
            <a:extLst>
              <a:ext uri="{FF2B5EF4-FFF2-40B4-BE49-F238E27FC236}">
                <a16:creationId xmlns:a16="http://schemas.microsoft.com/office/drawing/2014/main" id="{5BCC44E1-8D25-4AF5-8941-C8CD81F39F4C}"/>
              </a:ext>
            </a:extLst>
          </p:cNvPr>
          <p:cNvGraphicFramePr>
            <a:graphicFrameLocks noChangeAspect="1"/>
          </p:cNvGraphicFramePr>
          <p:nvPr/>
        </p:nvGraphicFramePr>
        <p:xfrm>
          <a:off x="2700338" y="692150"/>
          <a:ext cx="1785937" cy="696913"/>
        </p:xfrm>
        <a:graphic>
          <a:graphicData uri="http://schemas.openxmlformats.org/presentationml/2006/ole">
            <mc:AlternateContent xmlns:mc="http://schemas.openxmlformats.org/markup-compatibility/2006">
              <mc:Choice xmlns:v="urn:schemas-microsoft-com:vml" Requires="v">
                <p:oleObj spid="_x0000_s6149" name="Формула" r:id="rId3" imgW="558558" imgH="215806" progId="Equation.3">
                  <p:embed/>
                </p:oleObj>
              </mc:Choice>
              <mc:Fallback>
                <p:oleObj name="Формула" r:id="rId3" imgW="558558" imgH="215806" progId="Equation.3">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700338" y="692150"/>
                        <a:ext cx="1785937" cy="696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Freeform 35">
            <a:extLst>
              <a:ext uri="{FF2B5EF4-FFF2-40B4-BE49-F238E27FC236}">
                <a16:creationId xmlns:a16="http://schemas.microsoft.com/office/drawing/2014/main" id="{F470C035-6BDA-47A7-89D4-4E5AA9E27B92}"/>
              </a:ext>
            </a:extLst>
          </p:cNvPr>
          <p:cNvSpPr>
            <a:spLocks/>
          </p:cNvSpPr>
          <p:nvPr/>
        </p:nvSpPr>
        <p:spPr bwMode="auto">
          <a:xfrm>
            <a:off x="1258888" y="2205038"/>
            <a:ext cx="6408737" cy="3179762"/>
          </a:xfrm>
          <a:custGeom>
            <a:avLst/>
            <a:gdLst>
              <a:gd name="T0" fmla="*/ 0 w 4037"/>
              <a:gd name="T1" fmla="*/ 3168650 h 2003"/>
              <a:gd name="T2" fmla="*/ 1152525 w 4037"/>
              <a:gd name="T3" fmla="*/ 3024187 h 2003"/>
              <a:gd name="T4" fmla="*/ 4176712 w 4037"/>
              <a:gd name="T5" fmla="*/ 2232025 h 2003"/>
              <a:gd name="T6" fmla="*/ 6408737 w 4037"/>
              <a:gd name="T7" fmla="*/ 0 h 2003"/>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037" h="2003">
                <a:moveTo>
                  <a:pt x="0" y="1996"/>
                </a:moveTo>
                <a:cubicBezTo>
                  <a:pt x="143" y="1999"/>
                  <a:pt x="287" y="2003"/>
                  <a:pt x="726" y="1905"/>
                </a:cubicBezTo>
                <a:cubicBezTo>
                  <a:pt x="1165" y="1807"/>
                  <a:pt x="2079" y="1723"/>
                  <a:pt x="2631" y="1406"/>
                </a:cubicBezTo>
                <a:cubicBezTo>
                  <a:pt x="3183" y="1089"/>
                  <a:pt x="3803" y="234"/>
                  <a:pt x="4037" y="0"/>
                </a:cubicBezTo>
              </a:path>
            </a:pathLst>
          </a:custGeom>
          <a:noFill/>
          <a:ln w="38100" cmpd="sng">
            <a:solidFill>
              <a:srgbClr val="FF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24579" name="Rectangle 2">
            <a:extLst>
              <a:ext uri="{FF2B5EF4-FFF2-40B4-BE49-F238E27FC236}">
                <a16:creationId xmlns:a16="http://schemas.microsoft.com/office/drawing/2014/main" id="{0973F513-0722-4453-9BA7-02B808F7DE82}"/>
              </a:ext>
            </a:extLst>
          </p:cNvPr>
          <p:cNvSpPr>
            <a:spLocks noGrp="1" noChangeArrowheads="1"/>
          </p:cNvSpPr>
          <p:nvPr>
            <p:ph type="body" idx="1"/>
          </p:nvPr>
        </p:nvSpPr>
        <p:spPr/>
        <p:txBody>
          <a:bodyPr/>
          <a:lstStyle/>
          <a:p>
            <a:pPr eaLnBrk="1" hangingPunct="1"/>
            <a:endParaRPr lang="ru-RU" altLang="ru-RU"/>
          </a:p>
        </p:txBody>
      </p:sp>
      <p:sp>
        <p:nvSpPr>
          <p:cNvPr id="24580" name="Line 4">
            <a:extLst>
              <a:ext uri="{FF2B5EF4-FFF2-40B4-BE49-F238E27FC236}">
                <a16:creationId xmlns:a16="http://schemas.microsoft.com/office/drawing/2014/main" id="{1C6052C5-9B38-4D65-8EBC-67345FDFC718}"/>
              </a:ext>
            </a:extLst>
          </p:cNvPr>
          <p:cNvSpPr>
            <a:spLocks noChangeShapeType="1"/>
          </p:cNvSpPr>
          <p:nvPr/>
        </p:nvSpPr>
        <p:spPr bwMode="auto">
          <a:xfrm>
            <a:off x="827088" y="1989138"/>
            <a:ext cx="0" cy="367188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24581" name="Line 5">
            <a:extLst>
              <a:ext uri="{FF2B5EF4-FFF2-40B4-BE49-F238E27FC236}">
                <a16:creationId xmlns:a16="http://schemas.microsoft.com/office/drawing/2014/main" id="{DE65FDEA-036F-4C02-A95F-5B49079B58C4}"/>
              </a:ext>
            </a:extLst>
          </p:cNvPr>
          <p:cNvSpPr>
            <a:spLocks noChangeShapeType="1"/>
          </p:cNvSpPr>
          <p:nvPr/>
        </p:nvSpPr>
        <p:spPr bwMode="auto">
          <a:xfrm>
            <a:off x="827088" y="4292600"/>
            <a:ext cx="76327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39943" name="Line 7">
            <a:extLst>
              <a:ext uri="{FF2B5EF4-FFF2-40B4-BE49-F238E27FC236}">
                <a16:creationId xmlns:a16="http://schemas.microsoft.com/office/drawing/2014/main" id="{BEDB1A93-0095-4608-AB01-D90F57F34244}"/>
              </a:ext>
            </a:extLst>
          </p:cNvPr>
          <p:cNvSpPr>
            <a:spLocks noChangeShapeType="1"/>
          </p:cNvSpPr>
          <p:nvPr/>
        </p:nvSpPr>
        <p:spPr bwMode="auto">
          <a:xfrm flipH="1">
            <a:off x="1187450" y="2205038"/>
            <a:ext cx="6410325" cy="3168650"/>
          </a:xfrm>
          <a:prstGeom prst="line">
            <a:avLst/>
          </a:prstGeom>
          <a:noFill/>
          <a:ln w="9525">
            <a:solidFill>
              <a:schemeClr val="tx1"/>
            </a:solidFill>
            <a:prstDash val="dash"/>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24583" name="Oval 9">
            <a:extLst>
              <a:ext uri="{FF2B5EF4-FFF2-40B4-BE49-F238E27FC236}">
                <a16:creationId xmlns:a16="http://schemas.microsoft.com/office/drawing/2014/main" id="{E1E11A71-7085-428A-B87F-036A469134D9}"/>
              </a:ext>
            </a:extLst>
          </p:cNvPr>
          <p:cNvSpPr>
            <a:spLocks noChangeArrowheads="1"/>
          </p:cNvSpPr>
          <p:nvPr/>
        </p:nvSpPr>
        <p:spPr bwMode="auto">
          <a:xfrm>
            <a:off x="7615238" y="2100263"/>
            <a:ext cx="144462" cy="142875"/>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ru-RU" altLang="ru-RU"/>
          </a:p>
        </p:txBody>
      </p:sp>
      <p:sp>
        <p:nvSpPr>
          <p:cNvPr id="24584" name="Oval 10">
            <a:extLst>
              <a:ext uri="{FF2B5EF4-FFF2-40B4-BE49-F238E27FC236}">
                <a16:creationId xmlns:a16="http://schemas.microsoft.com/office/drawing/2014/main" id="{7321036D-4F08-4E3A-90E7-3005842E3C8D}"/>
              </a:ext>
            </a:extLst>
          </p:cNvPr>
          <p:cNvSpPr>
            <a:spLocks noChangeArrowheads="1"/>
          </p:cNvSpPr>
          <p:nvPr/>
        </p:nvSpPr>
        <p:spPr bwMode="auto">
          <a:xfrm>
            <a:off x="1187450" y="5300663"/>
            <a:ext cx="144463" cy="142875"/>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ru-RU" altLang="ru-RU"/>
          </a:p>
        </p:txBody>
      </p:sp>
      <p:sp>
        <p:nvSpPr>
          <p:cNvPr id="24585" name="Oval 11">
            <a:extLst>
              <a:ext uri="{FF2B5EF4-FFF2-40B4-BE49-F238E27FC236}">
                <a16:creationId xmlns:a16="http://schemas.microsoft.com/office/drawing/2014/main" id="{04B6E7A5-7F8F-4DB9-B77F-43823A3F4BE8}"/>
              </a:ext>
            </a:extLst>
          </p:cNvPr>
          <p:cNvSpPr>
            <a:spLocks noChangeArrowheads="1"/>
          </p:cNvSpPr>
          <p:nvPr/>
        </p:nvSpPr>
        <p:spPr bwMode="auto">
          <a:xfrm>
            <a:off x="5580063" y="4221163"/>
            <a:ext cx="144462" cy="142875"/>
          </a:xfrm>
          <a:prstGeom prst="ellipse">
            <a:avLst/>
          </a:prstGeom>
          <a:solidFill>
            <a:srgbClr val="FF99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ru-RU" altLang="ru-RU"/>
          </a:p>
        </p:txBody>
      </p:sp>
      <p:sp>
        <p:nvSpPr>
          <p:cNvPr id="39948" name="Oval 12">
            <a:extLst>
              <a:ext uri="{FF2B5EF4-FFF2-40B4-BE49-F238E27FC236}">
                <a16:creationId xmlns:a16="http://schemas.microsoft.com/office/drawing/2014/main" id="{BD854F8C-64E1-4869-8401-CB85175A7BEF}"/>
              </a:ext>
            </a:extLst>
          </p:cNvPr>
          <p:cNvSpPr>
            <a:spLocks noChangeArrowheads="1"/>
          </p:cNvSpPr>
          <p:nvPr/>
        </p:nvSpPr>
        <p:spPr bwMode="auto">
          <a:xfrm>
            <a:off x="3275013" y="4221163"/>
            <a:ext cx="144462" cy="142875"/>
          </a:xfrm>
          <a:prstGeom prst="ellipse">
            <a:avLst/>
          </a:prstGeom>
          <a:solidFill>
            <a:schemeClr val="accent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ru-RU" altLang="ru-RU"/>
          </a:p>
        </p:txBody>
      </p:sp>
      <p:sp>
        <p:nvSpPr>
          <p:cNvPr id="39949" name="Oval 13">
            <a:extLst>
              <a:ext uri="{FF2B5EF4-FFF2-40B4-BE49-F238E27FC236}">
                <a16:creationId xmlns:a16="http://schemas.microsoft.com/office/drawing/2014/main" id="{DE61A4A8-40E9-4724-AB80-6991780DF120}"/>
              </a:ext>
            </a:extLst>
          </p:cNvPr>
          <p:cNvSpPr>
            <a:spLocks noChangeArrowheads="1"/>
          </p:cNvSpPr>
          <p:nvPr/>
        </p:nvSpPr>
        <p:spPr bwMode="auto">
          <a:xfrm>
            <a:off x="3275013" y="4975225"/>
            <a:ext cx="144462" cy="142875"/>
          </a:xfrm>
          <a:prstGeom prst="ellipse">
            <a:avLst/>
          </a:prstGeom>
          <a:solidFill>
            <a:srgbClr val="FF33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ru-RU" altLang="ru-RU"/>
          </a:p>
        </p:txBody>
      </p:sp>
      <p:graphicFrame>
        <p:nvGraphicFramePr>
          <p:cNvPr id="39950" name="Object 14">
            <a:extLst>
              <a:ext uri="{FF2B5EF4-FFF2-40B4-BE49-F238E27FC236}">
                <a16:creationId xmlns:a16="http://schemas.microsoft.com/office/drawing/2014/main" id="{FA8EC208-C961-4E83-A11A-287FC49F8CDD}"/>
              </a:ext>
            </a:extLst>
          </p:cNvPr>
          <p:cNvGraphicFramePr>
            <a:graphicFrameLocks noChangeAspect="1"/>
          </p:cNvGraphicFramePr>
          <p:nvPr/>
        </p:nvGraphicFramePr>
        <p:xfrm>
          <a:off x="3154363" y="3716338"/>
          <a:ext cx="409575" cy="517525"/>
        </p:xfrm>
        <a:graphic>
          <a:graphicData uri="http://schemas.openxmlformats.org/presentationml/2006/ole">
            <mc:AlternateContent xmlns:mc="http://schemas.openxmlformats.org/markup-compatibility/2006">
              <mc:Choice xmlns:v="urn:schemas-microsoft-com:vml" Requires="v">
                <p:oleObj spid="_x0000_s24604" name="Формула" r:id="rId3" imgW="177646" imgH="228402" progId="Equation.3">
                  <p:embed/>
                </p:oleObj>
              </mc:Choice>
              <mc:Fallback>
                <p:oleObj name="Формула" r:id="rId3" imgW="177646" imgH="228402" progId="Equation.3">
                  <p:embed/>
                  <p:pic>
                    <p:nvPicPr>
                      <p:cNvPr id="0" name="Object 1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154363" y="3716338"/>
                        <a:ext cx="409575"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24589" name="Object 15">
            <a:extLst>
              <a:ext uri="{FF2B5EF4-FFF2-40B4-BE49-F238E27FC236}">
                <a16:creationId xmlns:a16="http://schemas.microsoft.com/office/drawing/2014/main" id="{2DCB1D48-D427-4CF6-8436-5D1582B65E96}"/>
              </a:ext>
            </a:extLst>
          </p:cNvPr>
          <p:cNvGraphicFramePr>
            <a:graphicFrameLocks noChangeAspect="1"/>
          </p:cNvGraphicFramePr>
          <p:nvPr/>
        </p:nvGraphicFramePr>
        <p:xfrm>
          <a:off x="5508625" y="4365625"/>
          <a:ext cx="266700" cy="431800"/>
        </p:xfrm>
        <a:graphic>
          <a:graphicData uri="http://schemas.openxmlformats.org/presentationml/2006/ole">
            <mc:AlternateContent xmlns:mc="http://schemas.openxmlformats.org/markup-compatibility/2006">
              <mc:Choice xmlns:v="urn:schemas-microsoft-com:vml" Requires="v">
                <p:oleObj spid="_x0000_s24605" name="Формула" r:id="rId5" imgW="126835" imgH="202936" progId="Equation.3">
                  <p:embed/>
                </p:oleObj>
              </mc:Choice>
              <mc:Fallback>
                <p:oleObj name="Формула" r:id="rId5" imgW="126835" imgH="202936" progId="Equation.3">
                  <p:embed/>
                  <p:pic>
                    <p:nvPicPr>
                      <p:cNvPr id="0" name="Object 1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508625" y="4365625"/>
                        <a:ext cx="26670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24590" name="Object 16">
            <a:extLst>
              <a:ext uri="{FF2B5EF4-FFF2-40B4-BE49-F238E27FC236}">
                <a16:creationId xmlns:a16="http://schemas.microsoft.com/office/drawing/2014/main" id="{E0B4213B-EA04-47C5-86DF-836C7F4B914E}"/>
              </a:ext>
            </a:extLst>
          </p:cNvPr>
          <p:cNvGraphicFramePr>
            <a:graphicFrameLocks noChangeAspect="1"/>
          </p:cNvGraphicFramePr>
          <p:nvPr/>
        </p:nvGraphicFramePr>
        <p:xfrm>
          <a:off x="827088" y="2055813"/>
          <a:ext cx="720725" cy="420687"/>
        </p:xfrm>
        <a:graphic>
          <a:graphicData uri="http://schemas.openxmlformats.org/presentationml/2006/ole">
            <mc:AlternateContent xmlns:mc="http://schemas.openxmlformats.org/markup-compatibility/2006">
              <mc:Choice xmlns:v="urn:schemas-microsoft-com:vml" Requires="v">
                <p:oleObj spid="_x0000_s24606" name="Формула" r:id="rId7" imgW="342751" imgH="203112" progId="Equation.3">
                  <p:embed/>
                </p:oleObj>
              </mc:Choice>
              <mc:Fallback>
                <p:oleObj name="Формула" r:id="rId7" imgW="342751" imgH="203112" progId="Equation.3">
                  <p:embed/>
                  <p:pic>
                    <p:nvPicPr>
                      <p:cNvPr id="0" name="Object 16"/>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827088" y="2055813"/>
                        <a:ext cx="720725" cy="420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4591" name="Line 17">
            <a:extLst>
              <a:ext uri="{FF2B5EF4-FFF2-40B4-BE49-F238E27FC236}">
                <a16:creationId xmlns:a16="http://schemas.microsoft.com/office/drawing/2014/main" id="{6E5C4E5E-E075-4EA1-9215-4794BF97A8C6}"/>
              </a:ext>
            </a:extLst>
          </p:cNvPr>
          <p:cNvSpPr>
            <a:spLocks noChangeShapeType="1"/>
          </p:cNvSpPr>
          <p:nvPr/>
        </p:nvSpPr>
        <p:spPr bwMode="auto">
          <a:xfrm>
            <a:off x="7667625" y="2205038"/>
            <a:ext cx="0" cy="2087562"/>
          </a:xfrm>
          <a:prstGeom prst="line">
            <a:avLst/>
          </a:prstGeom>
          <a:noFill/>
          <a:ln w="9525">
            <a:solidFill>
              <a:srgbClr val="10A5E8"/>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graphicFrame>
        <p:nvGraphicFramePr>
          <p:cNvPr id="24592" name="Object 18">
            <a:extLst>
              <a:ext uri="{FF2B5EF4-FFF2-40B4-BE49-F238E27FC236}">
                <a16:creationId xmlns:a16="http://schemas.microsoft.com/office/drawing/2014/main" id="{85F7A7D5-1A9F-49C5-BE22-4BCEF10A9866}"/>
              </a:ext>
            </a:extLst>
          </p:cNvPr>
          <p:cNvGraphicFramePr>
            <a:graphicFrameLocks noChangeAspect="1"/>
          </p:cNvGraphicFramePr>
          <p:nvPr/>
        </p:nvGraphicFramePr>
        <p:xfrm>
          <a:off x="971550" y="4294188"/>
          <a:ext cx="311150" cy="358775"/>
        </p:xfrm>
        <a:graphic>
          <a:graphicData uri="http://schemas.openxmlformats.org/presentationml/2006/ole">
            <mc:AlternateContent xmlns:mc="http://schemas.openxmlformats.org/markup-compatibility/2006">
              <mc:Choice xmlns:v="urn:schemas-microsoft-com:vml" Requires="v">
                <p:oleObj spid="_x0000_s24607" name="Формула" r:id="rId9" imgW="126835" imgH="139518" progId="Equation.3">
                  <p:embed/>
                </p:oleObj>
              </mc:Choice>
              <mc:Fallback>
                <p:oleObj name="Формула" r:id="rId9" imgW="126835" imgH="139518" progId="Equation.3">
                  <p:embed/>
                  <p:pic>
                    <p:nvPicPr>
                      <p:cNvPr id="0" name="Object 18"/>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971550" y="4294188"/>
                        <a:ext cx="311150" cy="358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24593" name="Object 19">
            <a:extLst>
              <a:ext uri="{FF2B5EF4-FFF2-40B4-BE49-F238E27FC236}">
                <a16:creationId xmlns:a16="http://schemas.microsoft.com/office/drawing/2014/main" id="{0F696845-26B1-4299-B9A4-38DE2AF408E7}"/>
              </a:ext>
            </a:extLst>
          </p:cNvPr>
          <p:cNvGraphicFramePr>
            <a:graphicFrameLocks noChangeAspect="1"/>
          </p:cNvGraphicFramePr>
          <p:nvPr/>
        </p:nvGraphicFramePr>
        <p:xfrm>
          <a:off x="7380288" y="4221163"/>
          <a:ext cx="346075" cy="504825"/>
        </p:xfrm>
        <a:graphic>
          <a:graphicData uri="http://schemas.openxmlformats.org/presentationml/2006/ole">
            <mc:AlternateContent xmlns:mc="http://schemas.openxmlformats.org/markup-compatibility/2006">
              <mc:Choice xmlns:v="urn:schemas-microsoft-com:vml" Requires="v">
                <p:oleObj spid="_x0000_s24608" name="Формула" r:id="rId11" imgW="126725" imgH="177415" progId="Equation.3">
                  <p:embed/>
                </p:oleObj>
              </mc:Choice>
              <mc:Fallback>
                <p:oleObj name="Формула" r:id="rId11" imgW="126725" imgH="177415" progId="Equation.3">
                  <p:embed/>
                  <p:pic>
                    <p:nvPicPr>
                      <p:cNvPr id="0" name="Object 19"/>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7380288" y="4221163"/>
                        <a:ext cx="346075" cy="504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4594" name="Oval 20">
            <a:extLst>
              <a:ext uri="{FF2B5EF4-FFF2-40B4-BE49-F238E27FC236}">
                <a16:creationId xmlns:a16="http://schemas.microsoft.com/office/drawing/2014/main" id="{03ABB176-F3AD-4C65-ABCC-F0D50BE40117}"/>
              </a:ext>
            </a:extLst>
          </p:cNvPr>
          <p:cNvSpPr>
            <a:spLocks noChangeArrowheads="1"/>
          </p:cNvSpPr>
          <p:nvPr/>
        </p:nvSpPr>
        <p:spPr bwMode="auto">
          <a:xfrm>
            <a:off x="1258888" y="4221163"/>
            <a:ext cx="144462" cy="142875"/>
          </a:xfrm>
          <a:prstGeom prst="ellipse">
            <a:avLst/>
          </a:prstGeom>
          <a:solidFill>
            <a:srgbClr val="10A5E8"/>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ru-RU" altLang="ru-RU"/>
          </a:p>
        </p:txBody>
      </p:sp>
      <p:sp>
        <p:nvSpPr>
          <p:cNvPr id="24595" name="Oval 21">
            <a:extLst>
              <a:ext uri="{FF2B5EF4-FFF2-40B4-BE49-F238E27FC236}">
                <a16:creationId xmlns:a16="http://schemas.microsoft.com/office/drawing/2014/main" id="{91897D19-88B6-4DC8-88DB-C66B1CCC82FE}"/>
              </a:ext>
            </a:extLst>
          </p:cNvPr>
          <p:cNvSpPr>
            <a:spLocks noChangeArrowheads="1"/>
          </p:cNvSpPr>
          <p:nvPr/>
        </p:nvSpPr>
        <p:spPr bwMode="auto">
          <a:xfrm>
            <a:off x="7596188" y="4221163"/>
            <a:ext cx="144462" cy="142875"/>
          </a:xfrm>
          <a:prstGeom prst="ellipse">
            <a:avLst/>
          </a:prstGeom>
          <a:solidFill>
            <a:srgbClr val="10A5E8"/>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ru-RU" altLang="ru-RU"/>
          </a:p>
        </p:txBody>
      </p:sp>
      <p:graphicFrame>
        <p:nvGraphicFramePr>
          <p:cNvPr id="24596" name="Object 22">
            <a:extLst>
              <a:ext uri="{FF2B5EF4-FFF2-40B4-BE49-F238E27FC236}">
                <a16:creationId xmlns:a16="http://schemas.microsoft.com/office/drawing/2014/main" id="{6DFD2222-2C35-4D2B-A9FC-7939AB30DE13}"/>
              </a:ext>
            </a:extLst>
          </p:cNvPr>
          <p:cNvGraphicFramePr>
            <a:graphicFrameLocks noChangeAspect="1"/>
          </p:cNvGraphicFramePr>
          <p:nvPr/>
        </p:nvGraphicFramePr>
        <p:xfrm>
          <a:off x="8027988" y="3789363"/>
          <a:ext cx="311150" cy="358775"/>
        </p:xfrm>
        <a:graphic>
          <a:graphicData uri="http://schemas.openxmlformats.org/presentationml/2006/ole">
            <mc:AlternateContent xmlns:mc="http://schemas.openxmlformats.org/markup-compatibility/2006">
              <mc:Choice xmlns:v="urn:schemas-microsoft-com:vml" Requires="v">
                <p:oleObj spid="_x0000_s24609" name="Формула" r:id="rId13" imgW="126835" imgH="139518" progId="Equation.3">
                  <p:embed/>
                </p:oleObj>
              </mc:Choice>
              <mc:Fallback>
                <p:oleObj name="Формула" r:id="rId13" imgW="126835" imgH="139518" progId="Equation.3">
                  <p:embed/>
                  <p:pic>
                    <p:nvPicPr>
                      <p:cNvPr id="0" name="Object 22"/>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8027988" y="3789363"/>
                        <a:ext cx="311150" cy="358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24597" name="Object 23">
            <a:extLst>
              <a:ext uri="{FF2B5EF4-FFF2-40B4-BE49-F238E27FC236}">
                <a16:creationId xmlns:a16="http://schemas.microsoft.com/office/drawing/2014/main" id="{447BE6DD-4D21-4335-9C15-E4F0220C3F23}"/>
              </a:ext>
            </a:extLst>
          </p:cNvPr>
          <p:cNvGraphicFramePr>
            <a:graphicFrameLocks noChangeAspect="1"/>
          </p:cNvGraphicFramePr>
          <p:nvPr/>
        </p:nvGraphicFramePr>
        <p:xfrm>
          <a:off x="1116013" y="5445125"/>
          <a:ext cx="339725" cy="360363"/>
        </p:xfrm>
        <a:graphic>
          <a:graphicData uri="http://schemas.openxmlformats.org/presentationml/2006/ole">
            <mc:AlternateContent xmlns:mc="http://schemas.openxmlformats.org/markup-compatibility/2006">
              <mc:Choice xmlns:v="urn:schemas-microsoft-com:vml" Requires="v">
                <p:oleObj spid="_x0000_s24610" name="Формула" r:id="rId15" imgW="152268" imgH="164957" progId="Equation.3">
                  <p:embed/>
                </p:oleObj>
              </mc:Choice>
              <mc:Fallback>
                <p:oleObj name="Формула" r:id="rId15" imgW="152268" imgH="164957" progId="Equation.3">
                  <p:embed/>
                  <p:pic>
                    <p:nvPicPr>
                      <p:cNvPr id="0" name="Object 23"/>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1116013" y="5445125"/>
                        <a:ext cx="339725"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39960" name="Object 24">
            <a:extLst>
              <a:ext uri="{FF2B5EF4-FFF2-40B4-BE49-F238E27FC236}">
                <a16:creationId xmlns:a16="http://schemas.microsoft.com/office/drawing/2014/main" id="{72144726-9E1A-4F30-A29C-D7BB25BB281B}"/>
              </a:ext>
            </a:extLst>
          </p:cNvPr>
          <p:cNvGraphicFramePr>
            <a:graphicFrameLocks noChangeAspect="1"/>
          </p:cNvGraphicFramePr>
          <p:nvPr/>
        </p:nvGraphicFramePr>
        <p:xfrm>
          <a:off x="3203575" y="5229225"/>
          <a:ext cx="417513" cy="504825"/>
        </p:xfrm>
        <a:graphic>
          <a:graphicData uri="http://schemas.openxmlformats.org/presentationml/2006/ole">
            <mc:AlternateContent xmlns:mc="http://schemas.openxmlformats.org/markup-compatibility/2006">
              <mc:Choice xmlns:v="urn:schemas-microsoft-com:vml" Requires="v">
                <p:oleObj spid="_x0000_s24611" name="Формула" r:id="rId17" imgW="177569" imgH="215619" progId="Equation.3">
                  <p:embed/>
                </p:oleObj>
              </mc:Choice>
              <mc:Fallback>
                <p:oleObj name="Формула" r:id="rId17" imgW="177569" imgH="215619" progId="Equation.3">
                  <p:embed/>
                  <p:pic>
                    <p:nvPicPr>
                      <p:cNvPr id="0" name="Object 24"/>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3203575" y="5229225"/>
                        <a:ext cx="417513" cy="504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24599" name="Object 25">
            <a:extLst>
              <a:ext uri="{FF2B5EF4-FFF2-40B4-BE49-F238E27FC236}">
                <a16:creationId xmlns:a16="http://schemas.microsoft.com/office/drawing/2014/main" id="{47BEE10C-5D21-49B0-B7DB-3B55E4A4679B}"/>
              </a:ext>
            </a:extLst>
          </p:cNvPr>
          <p:cNvGraphicFramePr>
            <a:graphicFrameLocks noChangeAspect="1"/>
          </p:cNvGraphicFramePr>
          <p:nvPr/>
        </p:nvGraphicFramePr>
        <p:xfrm>
          <a:off x="7740650" y="1773238"/>
          <a:ext cx="355600" cy="377825"/>
        </p:xfrm>
        <a:graphic>
          <a:graphicData uri="http://schemas.openxmlformats.org/presentationml/2006/ole">
            <mc:AlternateContent xmlns:mc="http://schemas.openxmlformats.org/markup-compatibility/2006">
              <mc:Choice xmlns:v="urn:schemas-microsoft-com:vml" Requires="v">
                <p:oleObj spid="_x0000_s24612" name="Формула" r:id="rId19" imgW="152268" imgH="164957" progId="Equation.3">
                  <p:embed/>
                </p:oleObj>
              </mc:Choice>
              <mc:Fallback>
                <p:oleObj name="Формула" r:id="rId19" imgW="152268" imgH="164957" progId="Equation.3">
                  <p:embed/>
                  <p:pic>
                    <p:nvPicPr>
                      <p:cNvPr id="0" name="Object 25"/>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7740650" y="1773238"/>
                        <a:ext cx="355600" cy="37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4600" name="Text Box 27">
            <a:extLst>
              <a:ext uri="{FF2B5EF4-FFF2-40B4-BE49-F238E27FC236}">
                <a16:creationId xmlns:a16="http://schemas.microsoft.com/office/drawing/2014/main" id="{F10DEFA6-6A23-4CE7-9603-30DD0141EC75}"/>
              </a:ext>
            </a:extLst>
          </p:cNvPr>
          <p:cNvSpPr txBox="1">
            <a:spLocks noChangeArrowheads="1"/>
          </p:cNvSpPr>
          <p:nvPr/>
        </p:nvSpPr>
        <p:spPr bwMode="auto">
          <a:xfrm>
            <a:off x="1908175" y="2492375"/>
            <a:ext cx="28797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ru-RU" altLang="ru-RU" sz="2400"/>
              <a:t>Опорная точка </a:t>
            </a:r>
            <a:r>
              <a:rPr lang="en-US" altLang="ru-RU" sz="2400" i="1"/>
              <a:t>A</a:t>
            </a:r>
            <a:endParaRPr lang="ru-RU" altLang="ru-RU" sz="2400" i="1"/>
          </a:p>
        </p:txBody>
      </p:sp>
      <p:sp>
        <p:nvSpPr>
          <p:cNvPr id="24601" name="Rectangle 28">
            <a:extLst>
              <a:ext uri="{FF2B5EF4-FFF2-40B4-BE49-F238E27FC236}">
                <a16:creationId xmlns:a16="http://schemas.microsoft.com/office/drawing/2014/main" id="{FC8D07B4-8A1D-49D3-9E60-B3AD94A5E176}"/>
              </a:ext>
            </a:extLst>
          </p:cNvPr>
          <p:cNvSpPr>
            <a:spLocks noGrp="1" noChangeArrowheads="1"/>
          </p:cNvSpPr>
          <p:nvPr>
            <p:ph type="title"/>
          </p:nvPr>
        </p:nvSpPr>
        <p:spPr>
          <a:xfrm>
            <a:off x="468313" y="260350"/>
            <a:ext cx="8229600" cy="1139825"/>
          </a:xfrm>
          <a:noFill/>
        </p:spPr>
        <p:txBody>
          <a:bodyPr/>
          <a:lstStyle/>
          <a:p>
            <a:pPr algn="ctr" eaLnBrk="1" hangingPunct="1"/>
            <a:r>
              <a:rPr lang="ru-RU" altLang="ru-RU" sz="3800"/>
              <a:t>Метод хорд</a:t>
            </a:r>
            <a:br>
              <a:rPr lang="ru-RU" altLang="ru-RU" sz="3800"/>
            </a:br>
            <a:r>
              <a:rPr lang="ru-RU" altLang="ru-RU" sz="3800"/>
              <a:t>Выбор опорной точки</a:t>
            </a:r>
          </a:p>
        </p:txBody>
      </p:sp>
      <p:sp>
        <p:nvSpPr>
          <p:cNvPr id="39968" name="Line 32">
            <a:extLst>
              <a:ext uri="{FF2B5EF4-FFF2-40B4-BE49-F238E27FC236}">
                <a16:creationId xmlns:a16="http://schemas.microsoft.com/office/drawing/2014/main" id="{7A9A5F55-5FD8-4745-B35F-1ADD836E2DDB}"/>
              </a:ext>
            </a:extLst>
          </p:cNvPr>
          <p:cNvSpPr>
            <a:spLocks noChangeShapeType="1"/>
          </p:cNvSpPr>
          <p:nvPr/>
        </p:nvSpPr>
        <p:spPr bwMode="auto">
          <a:xfrm flipV="1">
            <a:off x="3348038" y="4508500"/>
            <a:ext cx="5184775" cy="577850"/>
          </a:xfrm>
          <a:prstGeom prst="line">
            <a:avLst/>
          </a:prstGeom>
          <a:noFill/>
          <a:ln w="9525">
            <a:solidFill>
              <a:srgbClr val="6666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39972" name="Line 36">
            <a:extLst>
              <a:ext uri="{FF2B5EF4-FFF2-40B4-BE49-F238E27FC236}">
                <a16:creationId xmlns:a16="http://schemas.microsoft.com/office/drawing/2014/main" id="{BD28FB38-A69E-4ADD-B25B-A57426777F5F}"/>
              </a:ext>
            </a:extLst>
          </p:cNvPr>
          <p:cNvSpPr>
            <a:spLocks noChangeShapeType="1"/>
          </p:cNvSpPr>
          <p:nvPr/>
        </p:nvSpPr>
        <p:spPr bwMode="auto">
          <a:xfrm>
            <a:off x="3348038" y="4292600"/>
            <a:ext cx="0" cy="792163"/>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nodeType="clickEffect">
                                  <p:stCondLst>
                                    <p:cond delay="0"/>
                                  </p:stCondLst>
                                  <p:childTnLst>
                                    <p:set>
                                      <p:cBhvr>
                                        <p:cTn id="6" dur="1" fill="hold">
                                          <p:stCondLst>
                                            <p:cond delay="0"/>
                                          </p:stCondLst>
                                        </p:cTn>
                                        <p:tgtEl>
                                          <p:spTgt spid="39943"/>
                                        </p:tgtEl>
                                        <p:attrNameLst>
                                          <p:attrName>style.visibility</p:attrName>
                                        </p:attrNameLst>
                                      </p:cBhvr>
                                      <p:to>
                                        <p:strVal val="visible"/>
                                      </p:to>
                                    </p:set>
                                    <p:animEffect transition="in" filter="wipe(down)">
                                      <p:cBhvr>
                                        <p:cTn id="7" dur="3000"/>
                                        <p:tgtEl>
                                          <p:spTgt spid="3994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9948"/>
                                        </p:tgtEl>
                                        <p:attrNameLst>
                                          <p:attrName>style.visibility</p:attrName>
                                        </p:attrNameLst>
                                      </p:cBhvr>
                                      <p:to>
                                        <p:strVal val="visible"/>
                                      </p:to>
                                    </p:set>
                                    <p:animEffect transition="in" filter="wipe(down)">
                                      <p:cBhvr>
                                        <p:cTn id="12" dur="3000"/>
                                        <p:tgtEl>
                                          <p:spTgt spid="39948"/>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4" fill="hold" nodeType="clickEffect">
                                  <p:stCondLst>
                                    <p:cond delay="0"/>
                                  </p:stCondLst>
                                  <p:childTnLst>
                                    <p:set>
                                      <p:cBhvr>
                                        <p:cTn id="16" dur="1" fill="hold">
                                          <p:stCondLst>
                                            <p:cond delay="0"/>
                                          </p:stCondLst>
                                        </p:cTn>
                                        <p:tgtEl>
                                          <p:spTgt spid="39950"/>
                                        </p:tgtEl>
                                        <p:attrNameLst>
                                          <p:attrName>style.visibility</p:attrName>
                                        </p:attrNameLst>
                                      </p:cBhvr>
                                      <p:to>
                                        <p:strVal val="visible"/>
                                      </p:to>
                                    </p:set>
                                    <p:animEffect transition="in" filter="wipe(down)">
                                      <p:cBhvr>
                                        <p:cTn id="17" dur="2000"/>
                                        <p:tgtEl>
                                          <p:spTgt spid="39950"/>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4" fill="hold" nodeType="clickEffect">
                                  <p:stCondLst>
                                    <p:cond delay="0"/>
                                  </p:stCondLst>
                                  <p:childTnLst>
                                    <p:set>
                                      <p:cBhvr>
                                        <p:cTn id="21" dur="1" fill="hold">
                                          <p:stCondLst>
                                            <p:cond delay="0"/>
                                          </p:stCondLst>
                                        </p:cTn>
                                        <p:tgtEl>
                                          <p:spTgt spid="39972"/>
                                        </p:tgtEl>
                                        <p:attrNameLst>
                                          <p:attrName>style.visibility</p:attrName>
                                        </p:attrNameLst>
                                      </p:cBhvr>
                                      <p:to>
                                        <p:strVal val="visible"/>
                                      </p:to>
                                    </p:set>
                                    <p:animEffect transition="in" filter="wipe(down)">
                                      <p:cBhvr>
                                        <p:cTn id="22" dur="2000"/>
                                        <p:tgtEl>
                                          <p:spTgt spid="39972"/>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9949"/>
                                        </p:tgtEl>
                                        <p:attrNameLst>
                                          <p:attrName>style.visibility</p:attrName>
                                        </p:attrNameLst>
                                      </p:cBhvr>
                                      <p:to>
                                        <p:strVal val="visible"/>
                                      </p:to>
                                    </p:set>
                                    <p:animEffect transition="in" filter="wipe(down)">
                                      <p:cBhvr>
                                        <p:cTn id="27" dur="500"/>
                                        <p:tgtEl>
                                          <p:spTgt spid="39949"/>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4" fill="hold" nodeType="clickEffect">
                                  <p:stCondLst>
                                    <p:cond delay="0"/>
                                  </p:stCondLst>
                                  <p:childTnLst>
                                    <p:set>
                                      <p:cBhvr>
                                        <p:cTn id="31" dur="1" fill="hold">
                                          <p:stCondLst>
                                            <p:cond delay="0"/>
                                          </p:stCondLst>
                                        </p:cTn>
                                        <p:tgtEl>
                                          <p:spTgt spid="39960"/>
                                        </p:tgtEl>
                                        <p:attrNameLst>
                                          <p:attrName>style.visibility</p:attrName>
                                        </p:attrNameLst>
                                      </p:cBhvr>
                                      <p:to>
                                        <p:strVal val="visible"/>
                                      </p:to>
                                    </p:set>
                                    <p:animEffect transition="in" filter="wipe(down)">
                                      <p:cBhvr>
                                        <p:cTn id="32" dur="500"/>
                                        <p:tgtEl>
                                          <p:spTgt spid="39960"/>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4" fill="hold" nodeType="clickEffect">
                                  <p:stCondLst>
                                    <p:cond delay="0"/>
                                  </p:stCondLst>
                                  <p:childTnLst>
                                    <p:set>
                                      <p:cBhvr>
                                        <p:cTn id="36" dur="1" fill="hold">
                                          <p:stCondLst>
                                            <p:cond delay="0"/>
                                          </p:stCondLst>
                                        </p:cTn>
                                        <p:tgtEl>
                                          <p:spTgt spid="39968"/>
                                        </p:tgtEl>
                                        <p:attrNameLst>
                                          <p:attrName>style.visibility</p:attrName>
                                        </p:attrNameLst>
                                      </p:cBhvr>
                                      <p:to>
                                        <p:strVal val="visible"/>
                                      </p:to>
                                    </p:set>
                                    <p:animEffect transition="in" filter="wipe(down)">
                                      <p:cBhvr>
                                        <p:cTn id="37" dur="2000"/>
                                        <p:tgtEl>
                                          <p:spTgt spid="3996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48" grpId="0" animBg="1"/>
      <p:bldP spid="39949"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3">
            <a:extLst>
              <a:ext uri="{FF2B5EF4-FFF2-40B4-BE49-F238E27FC236}">
                <a16:creationId xmlns:a16="http://schemas.microsoft.com/office/drawing/2014/main" id="{F841B494-3BDE-4FB3-B979-174AD6EB9903}"/>
              </a:ext>
            </a:extLst>
          </p:cNvPr>
          <p:cNvSpPr>
            <a:spLocks noGrp="1" noChangeArrowheads="1"/>
          </p:cNvSpPr>
          <p:nvPr>
            <p:ph type="body" idx="1"/>
          </p:nvPr>
        </p:nvSpPr>
        <p:spPr>
          <a:xfrm>
            <a:off x="468313" y="2133600"/>
            <a:ext cx="8229600" cy="4025900"/>
          </a:xfrm>
        </p:spPr>
        <p:txBody>
          <a:bodyPr/>
          <a:lstStyle/>
          <a:p>
            <a:pPr eaLnBrk="1" hangingPunct="1">
              <a:buFont typeface="Wingdings" panose="05000000000000000000" pitchFamily="2" charset="2"/>
              <a:buNone/>
            </a:pPr>
            <a:r>
              <a:rPr lang="ru-RU" altLang="ru-RU"/>
              <a:t>	Опорная точка выбирается из условий:</a:t>
            </a:r>
          </a:p>
          <a:p>
            <a:pPr eaLnBrk="1" hangingPunct="1"/>
            <a:r>
              <a:rPr lang="ru-RU" altLang="ru-RU"/>
              <a:t>Знак функции         совпадает со знаком её второй производной</a:t>
            </a:r>
          </a:p>
          <a:p>
            <a:pPr eaLnBrk="1" hangingPunct="1"/>
            <a:r>
              <a:rPr lang="ru-RU" altLang="ru-RU"/>
              <a:t>Последовательные приближения корня</a:t>
            </a:r>
          </a:p>
          <a:p>
            <a:pPr eaLnBrk="1" hangingPunct="1">
              <a:buFont typeface="Wingdings" panose="05000000000000000000" pitchFamily="2" charset="2"/>
              <a:buNone/>
            </a:pPr>
            <a:r>
              <a:rPr lang="ru-RU" altLang="ru-RU"/>
              <a:t>	лежат по ту сторону корня      , где функция имеет знак противоположный знаку её второй производной</a:t>
            </a:r>
          </a:p>
        </p:txBody>
      </p:sp>
      <p:sp>
        <p:nvSpPr>
          <p:cNvPr id="25603" name="Rectangle 5">
            <a:extLst>
              <a:ext uri="{FF2B5EF4-FFF2-40B4-BE49-F238E27FC236}">
                <a16:creationId xmlns:a16="http://schemas.microsoft.com/office/drawing/2014/main" id="{049CB6DA-F7C9-45D3-80BE-8DF868BCDB2B}"/>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ru-RU" altLang="ru-RU"/>
          </a:p>
        </p:txBody>
      </p:sp>
      <p:graphicFrame>
        <p:nvGraphicFramePr>
          <p:cNvPr id="25604" name="Object 4">
            <a:extLst>
              <a:ext uri="{FF2B5EF4-FFF2-40B4-BE49-F238E27FC236}">
                <a16:creationId xmlns:a16="http://schemas.microsoft.com/office/drawing/2014/main" id="{FE16AA99-E96D-44C2-8474-8420F3D1FA02}"/>
              </a:ext>
            </a:extLst>
          </p:cNvPr>
          <p:cNvGraphicFramePr>
            <a:graphicFrameLocks noChangeAspect="1"/>
          </p:cNvGraphicFramePr>
          <p:nvPr/>
        </p:nvGraphicFramePr>
        <p:xfrm>
          <a:off x="3349625" y="2598738"/>
          <a:ext cx="935038" cy="614362"/>
        </p:xfrm>
        <a:graphic>
          <a:graphicData uri="http://schemas.openxmlformats.org/presentationml/2006/ole">
            <mc:AlternateContent xmlns:mc="http://schemas.openxmlformats.org/markup-compatibility/2006">
              <mc:Choice xmlns:v="urn:schemas-microsoft-com:vml" Requires="v">
                <p:oleObj spid="_x0000_s25612" name="Формула" r:id="rId3" imgW="330057" imgH="215806" progId="Equation.3">
                  <p:embed/>
                </p:oleObj>
              </mc:Choice>
              <mc:Fallback>
                <p:oleObj name="Формула" r:id="rId3" imgW="330057" imgH="215806" progId="Equation.3">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49625" y="2598738"/>
                        <a:ext cx="935038" cy="614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5605" name="Rectangle 7">
            <a:extLst>
              <a:ext uri="{FF2B5EF4-FFF2-40B4-BE49-F238E27FC236}">
                <a16:creationId xmlns:a16="http://schemas.microsoft.com/office/drawing/2014/main" id="{1FEC6641-A49D-4629-80D6-FD9C36DF19F7}"/>
              </a:ext>
            </a:extLst>
          </p:cNvPr>
          <p:cNvSpPr>
            <a:spLocks noChangeArrowheads="1"/>
          </p:cNvSpPr>
          <p:nvPr/>
        </p:nvSpPr>
        <p:spPr bwMode="auto">
          <a:xfrm>
            <a:off x="0" y="332898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ru-RU" altLang="ru-RU"/>
          </a:p>
        </p:txBody>
      </p:sp>
      <p:graphicFrame>
        <p:nvGraphicFramePr>
          <p:cNvPr id="25606" name="Object 6">
            <a:extLst>
              <a:ext uri="{FF2B5EF4-FFF2-40B4-BE49-F238E27FC236}">
                <a16:creationId xmlns:a16="http://schemas.microsoft.com/office/drawing/2014/main" id="{E5CFC8A9-751A-4E73-99F3-6DBD10204A2B}"/>
              </a:ext>
            </a:extLst>
          </p:cNvPr>
          <p:cNvGraphicFramePr>
            <a:graphicFrameLocks noChangeAspect="1"/>
          </p:cNvGraphicFramePr>
          <p:nvPr/>
        </p:nvGraphicFramePr>
        <p:xfrm>
          <a:off x="4643438" y="3068638"/>
          <a:ext cx="1296987" cy="665162"/>
        </p:xfrm>
        <a:graphic>
          <a:graphicData uri="http://schemas.openxmlformats.org/presentationml/2006/ole">
            <mc:AlternateContent xmlns:mc="http://schemas.openxmlformats.org/markup-compatibility/2006">
              <mc:Choice xmlns:v="urn:schemas-microsoft-com:vml" Requires="v">
                <p:oleObj spid="_x0000_s25613" name="Формула" r:id="rId5" imgW="393529" imgH="203112" progId="Equation.3">
                  <p:embed/>
                </p:oleObj>
              </mc:Choice>
              <mc:Fallback>
                <p:oleObj name="Формула" r:id="rId5" imgW="393529" imgH="203112" progId="Equation.3">
                  <p:embed/>
                  <p:pic>
                    <p:nvPicPr>
                      <p:cNvPr id="0" name="Object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643438" y="3068638"/>
                        <a:ext cx="1296987" cy="665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5607" name="Rectangle 9">
            <a:extLst>
              <a:ext uri="{FF2B5EF4-FFF2-40B4-BE49-F238E27FC236}">
                <a16:creationId xmlns:a16="http://schemas.microsoft.com/office/drawing/2014/main" id="{C19719C9-C5DD-42F1-910F-F9FDC8AF09A5}"/>
              </a:ext>
            </a:extLst>
          </p:cNvPr>
          <p:cNvSpPr>
            <a:spLocks noChangeArrowheads="1"/>
          </p:cNvSpPr>
          <p:nvPr/>
        </p:nvSpPr>
        <p:spPr bwMode="auto">
          <a:xfrm>
            <a:off x="0" y="332898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ru-RU" altLang="ru-RU"/>
          </a:p>
        </p:txBody>
      </p:sp>
      <p:graphicFrame>
        <p:nvGraphicFramePr>
          <p:cNvPr id="25608" name="Object 8">
            <a:extLst>
              <a:ext uri="{FF2B5EF4-FFF2-40B4-BE49-F238E27FC236}">
                <a16:creationId xmlns:a16="http://schemas.microsoft.com/office/drawing/2014/main" id="{8B8B31B3-5057-443F-910D-4E96ED26AB29}"/>
              </a:ext>
            </a:extLst>
          </p:cNvPr>
          <p:cNvGraphicFramePr>
            <a:graphicFrameLocks noChangeAspect="1"/>
          </p:cNvGraphicFramePr>
          <p:nvPr/>
        </p:nvGraphicFramePr>
        <p:xfrm>
          <a:off x="5724525" y="4219575"/>
          <a:ext cx="401638" cy="649288"/>
        </p:xfrm>
        <a:graphic>
          <a:graphicData uri="http://schemas.openxmlformats.org/presentationml/2006/ole">
            <mc:AlternateContent xmlns:mc="http://schemas.openxmlformats.org/markup-compatibility/2006">
              <mc:Choice xmlns:v="urn:schemas-microsoft-com:vml" Requires="v">
                <p:oleObj spid="_x0000_s25614" name="Формула" r:id="rId7" imgW="126835" imgH="202936" progId="Equation.3">
                  <p:embed/>
                </p:oleObj>
              </mc:Choice>
              <mc:Fallback>
                <p:oleObj name="Формула" r:id="rId7" imgW="126835" imgH="202936" progId="Equation.3">
                  <p:embed/>
                  <p:pic>
                    <p:nvPicPr>
                      <p:cNvPr id="0" name="Object 8"/>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724525" y="4219575"/>
                        <a:ext cx="401638"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5609" name="Rectangle 11">
            <a:extLst>
              <a:ext uri="{FF2B5EF4-FFF2-40B4-BE49-F238E27FC236}">
                <a16:creationId xmlns:a16="http://schemas.microsoft.com/office/drawing/2014/main" id="{4454EC7A-A200-4606-83EF-2AF5F1050891}"/>
              </a:ext>
            </a:extLst>
          </p:cNvPr>
          <p:cNvSpPr>
            <a:spLocks noChangeArrowheads="1"/>
          </p:cNvSpPr>
          <p:nvPr/>
        </p:nvSpPr>
        <p:spPr bwMode="auto">
          <a:xfrm>
            <a:off x="0" y="33147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ru-RU" altLang="ru-RU"/>
          </a:p>
        </p:txBody>
      </p:sp>
      <p:graphicFrame>
        <p:nvGraphicFramePr>
          <p:cNvPr id="25610" name="Object 10">
            <a:extLst>
              <a:ext uri="{FF2B5EF4-FFF2-40B4-BE49-F238E27FC236}">
                <a16:creationId xmlns:a16="http://schemas.microsoft.com/office/drawing/2014/main" id="{F96F1EFC-F9F0-4950-934A-BD71BB0786B4}"/>
              </a:ext>
            </a:extLst>
          </p:cNvPr>
          <p:cNvGraphicFramePr>
            <a:graphicFrameLocks noChangeAspect="1"/>
          </p:cNvGraphicFramePr>
          <p:nvPr/>
        </p:nvGraphicFramePr>
        <p:xfrm>
          <a:off x="8101013" y="3592513"/>
          <a:ext cx="433387" cy="649287"/>
        </p:xfrm>
        <a:graphic>
          <a:graphicData uri="http://schemas.openxmlformats.org/presentationml/2006/ole">
            <mc:AlternateContent xmlns:mc="http://schemas.openxmlformats.org/markup-compatibility/2006">
              <mc:Choice xmlns:v="urn:schemas-microsoft-com:vml" Requires="v">
                <p:oleObj spid="_x0000_s25615" name="Формула" r:id="rId9" imgW="152334" imgH="228501" progId="Equation.3">
                  <p:embed/>
                </p:oleObj>
              </mc:Choice>
              <mc:Fallback>
                <p:oleObj name="Формула" r:id="rId9" imgW="152334" imgH="228501" progId="Equation.3">
                  <p:embed/>
                  <p:pic>
                    <p:nvPicPr>
                      <p:cNvPr id="0" name="Object 10"/>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8101013" y="3592513"/>
                        <a:ext cx="433387" cy="649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5611" name="Rectangle 12">
            <a:extLst>
              <a:ext uri="{FF2B5EF4-FFF2-40B4-BE49-F238E27FC236}">
                <a16:creationId xmlns:a16="http://schemas.microsoft.com/office/drawing/2014/main" id="{E41EEB06-C9F0-437A-8832-E5A343436FAA}"/>
              </a:ext>
            </a:extLst>
          </p:cNvPr>
          <p:cNvSpPr>
            <a:spLocks noGrp="1" noChangeArrowheads="1"/>
          </p:cNvSpPr>
          <p:nvPr>
            <p:ph type="title"/>
          </p:nvPr>
        </p:nvSpPr>
        <p:spPr>
          <a:xfrm>
            <a:off x="468313" y="260350"/>
            <a:ext cx="8229600" cy="1512888"/>
          </a:xfrm>
          <a:noFill/>
        </p:spPr>
        <p:txBody>
          <a:bodyPr/>
          <a:lstStyle/>
          <a:p>
            <a:pPr algn="ctr" eaLnBrk="1" hangingPunct="1"/>
            <a:r>
              <a:rPr lang="ru-RU" altLang="ru-RU"/>
              <a:t>Метод хорд</a:t>
            </a:r>
            <a:br>
              <a:rPr lang="ru-RU" altLang="ru-RU"/>
            </a:br>
            <a:r>
              <a:rPr lang="ru-RU" altLang="ru-RU"/>
              <a:t>Выбор опорной точки</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3">
            <a:extLst>
              <a:ext uri="{FF2B5EF4-FFF2-40B4-BE49-F238E27FC236}">
                <a16:creationId xmlns:a16="http://schemas.microsoft.com/office/drawing/2014/main" id="{CDD09BBD-9E9C-4121-A229-5FBA063A1936}"/>
              </a:ext>
            </a:extLst>
          </p:cNvPr>
          <p:cNvSpPr>
            <a:spLocks noGrp="1" noChangeArrowheads="1"/>
          </p:cNvSpPr>
          <p:nvPr>
            <p:ph type="body" idx="1"/>
          </p:nvPr>
        </p:nvSpPr>
        <p:spPr>
          <a:xfrm>
            <a:off x="457200" y="1196975"/>
            <a:ext cx="8229600" cy="4933950"/>
          </a:xfrm>
        </p:spPr>
        <p:txBody>
          <a:bodyPr/>
          <a:lstStyle/>
          <a:p>
            <a:pPr eaLnBrk="1" hangingPunct="1"/>
            <a:r>
              <a:rPr lang="ru-RU" altLang="ru-RU"/>
              <a:t>Функция  </a:t>
            </a:r>
            <a:r>
              <a:rPr lang="en-US" altLang="ru-RU"/>
              <a:t>       </a:t>
            </a:r>
            <a:r>
              <a:rPr lang="ru-RU" altLang="ru-RU"/>
              <a:t>определена и непрерывна на некотором конечном или бесконечном отрезке  </a:t>
            </a:r>
            <a:r>
              <a:rPr lang="en-US" altLang="ru-RU"/>
              <a:t>          </a:t>
            </a:r>
            <a:r>
              <a:rPr lang="ru-RU" altLang="ru-RU"/>
              <a:t>и удовлетворяет уравнению </a:t>
            </a:r>
            <a:r>
              <a:rPr lang="en-US" altLang="ru-RU"/>
              <a:t>      		       </a:t>
            </a:r>
            <a:r>
              <a:rPr lang="ru-RU" altLang="ru-RU"/>
              <a:t>Первая производная    </a:t>
            </a:r>
            <a:r>
              <a:rPr lang="en-US" altLang="ru-RU"/>
              <a:t>  </a:t>
            </a:r>
            <a:r>
              <a:rPr lang="ru-RU" altLang="ru-RU"/>
              <a:t>      и вторая производная            непрерывны и сохраняют знаки на отрезке                        . </a:t>
            </a:r>
          </a:p>
        </p:txBody>
      </p:sp>
      <p:sp>
        <p:nvSpPr>
          <p:cNvPr id="26627" name="Rectangle 4">
            <a:extLst>
              <a:ext uri="{FF2B5EF4-FFF2-40B4-BE49-F238E27FC236}">
                <a16:creationId xmlns:a16="http://schemas.microsoft.com/office/drawing/2014/main" id="{2597887D-FA9F-45CA-B5F3-4DC362A9F09C}"/>
              </a:ext>
            </a:extLst>
          </p:cNvPr>
          <p:cNvSpPr>
            <a:spLocks noGrp="1" noChangeArrowheads="1"/>
          </p:cNvSpPr>
          <p:nvPr>
            <p:ph type="title"/>
          </p:nvPr>
        </p:nvSpPr>
        <p:spPr>
          <a:xfrm>
            <a:off x="457200" y="277813"/>
            <a:ext cx="8229600" cy="847725"/>
          </a:xfrm>
          <a:noFill/>
        </p:spPr>
        <p:txBody>
          <a:bodyPr/>
          <a:lstStyle/>
          <a:p>
            <a:pPr algn="ctr" eaLnBrk="1" hangingPunct="1"/>
            <a:r>
              <a:rPr lang="ru-RU" altLang="ru-RU"/>
              <a:t>Метод касательных</a:t>
            </a:r>
          </a:p>
        </p:txBody>
      </p:sp>
      <p:sp>
        <p:nvSpPr>
          <p:cNvPr id="26628" name="Rectangle 6">
            <a:extLst>
              <a:ext uri="{FF2B5EF4-FFF2-40B4-BE49-F238E27FC236}">
                <a16:creationId xmlns:a16="http://schemas.microsoft.com/office/drawing/2014/main" id="{01B0F91D-EB85-4F1B-B6D8-E6B7AFB2111F}"/>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ru-RU" altLang="ru-RU"/>
          </a:p>
        </p:txBody>
      </p:sp>
      <p:graphicFrame>
        <p:nvGraphicFramePr>
          <p:cNvPr id="26629" name="Object 5">
            <a:extLst>
              <a:ext uri="{FF2B5EF4-FFF2-40B4-BE49-F238E27FC236}">
                <a16:creationId xmlns:a16="http://schemas.microsoft.com/office/drawing/2014/main" id="{D120B20F-C6C0-4452-91B9-EFA06001F38B}"/>
              </a:ext>
            </a:extLst>
          </p:cNvPr>
          <p:cNvGraphicFramePr>
            <a:graphicFrameLocks noChangeAspect="1"/>
          </p:cNvGraphicFramePr>
          <p:nvPr/>
        </p:nvGraphicFramePr>
        <p:xfrm>
          <a:off x="2411413" y="1157288"/>
          <a:ext cx="936625" cy="615950"/>
        </p:xfrm>
        <a:graphic>
          <a:graphicData uri="http://schemas.openxmlformats.org/presentationml/2006/ole">
            <mc:AlternateContent xmlns:mc="http://schemas.openxmlformats.org/markup-compatibility/2006">
              <mc:Choice xmlns:v="urn:schemas-microsoft-com:vml" Requires="v">
                <p:oleObj spid="_x0000_s26640" name="Формула" r:id="rId3" imgW="330057" imgH="215806" progId="Equation.3">
                  <p:embed/>
                </p:oleObj>
              </mc:Choice>
              <mc:Fallback>
                <p:oleObj name="Формула" r:id="rId3" imgW="330057" imgH="215806" progId="Equation.3">
                  <p:embed/>
                  <p:pic>
                    <p:nvPicPr>
                      <p:cNvPr id="0" name="Object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11413" y="1157288"/>
                        <a:ext cx="936625" cy="615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6630" name="Rectangle 8">
            <a:extLst>
              <a:ext uri="{FF2B5EF4-FFF2-40B4-BE49-F238E27FC236}">
                <a16:creationId xmlns:a16="http://schemas.microsoft.com/office/drawing/2014/main" id="{A89D022B-DE82-415D-B6F1-0AD850401466}"/>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ru-RU" altLang="ru-RU"/>
          </a:p>
        </p:txBody>
      </p:sp>
      <p:graphicFrame>
        <p:nvGraphicFramePr>
          <p:cNvPr id="26631" name="Object 7">
            <a:extLst>
              <a:ext uri="{FF2B5EF4-FFF2-40B4-BE49-F238E27FC236}">
                <a16:creationId xmlns:a16="http://schemas.microsoft.com/office/drawing/2014/main" id="{28C1F547-C6C5-4F80-BF5B-ABF34C319649}"/>
              </a:ext>
            </a:extLst>
          </p:cNvPr>
          <p:cNvGraphicFramePr>
            <a:graphicFrameLocks noChangeAspect="1"/>
          </p:cNvGraphicFramePr>
          <p:nvPr/>
        </p:nvGraphicFramePr>
        <p:xfrm>
          <a:off x="2339975" y="2098675"/>
          <a:ext cx="935038" cy="614363"/>
        </p:xfrm>
        <a:graphic>
          <a:graphicData uri="http://schemas.openxmlformats.org/presentationml/2006/ole">
            <mc:AlternateContent xmlns:mc="http://schemas.openxmlformats.org/markup-compatibility/2006">
              <mc:Choice xmlns:v="urn:schemas-microsoft-com:vml" Requires="v">
                <p:oleObj spid="_x0000_s26641" name="Формула" r:id="rId5" imgW="330057" imgH="215806" progId="Equation.3">
                  <p:embed/>
                </p:oleObj>
              </mc:Choice>
              <mc:Fallback>
                <p:oleObj name="Формула" r:id="rId5" imgW="330057" imgH="215806" progId="Equation.3">
                  <p:embed/>
                  <p:pic>
                    <p:nvPicPr>
                      <p:cNvPr id="0" name="Object 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339975" y="2098675"/>
                        <a:ext cx="935038" cy="614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6632" name="Rectangle 10">
            <a:extLst>
              <a:ext uri="{FF2B5EF4-FFF2-40B4-BE49-F238E27FC236}">
                <a16:creationId xmlns:a16="http://schemas.microsoft.com/office/drawing/2014/main" id="{A907D08E-8F4D-4A57-ADA8-CE4FD91D0605}"/>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ru-RU" altLang="ru-RU"/>
          </a:p>
        </p:txBody>
      </p:sp>
      <p:graphicFrame>
        <p:nvGraphicFramePr>
          <p:cNvPr id="26633" name="Object 9">
            <a:extLst>
              <a:ext uri="{FF2B5EF4-FFF2-40B4-BE49-F238E27FC236}">
                <a16:creationId xmlns:a16="http://schemas.microsoft.com/office/drawing/2014/main" id="{E28EB4F5-F563-4F9C-B489-8FF8D8220926}"/>
              </a:ext>
            </a:extLst>
          </p:cNvPr>
          <p:cNvGraphicFramePr>
            <a:graphicFrameLocks noChangeAspect="1"/>
          </p:cNvGraphicFramePr>
          <p:nvPr/>
        </p:nvGraphicFramePr>
        <p:xfrm>
          <a:off x="7019925" y="2492375"/>
          <a:ext cx="1081088" cy="638175"/>
        </p:xfrm>
        <a:graphic>
          <a:graphicData uri="http://schemas.openxmlformats.org/presentationml/2006/ole">
            <mc:AlternateContent xmlns:mc="http://schemas.openxmlformats.org/markup-compatibility/2006">
              <mc:Choice xmlns:v="urn:schemas-microsoft-com:vml" Requires="v">
                <p:oleObj spid="_x0000_s26642" name="Формула" r:id="rId7" imgW="368140" imgH="215806" progId="Equation.3">
                  <p:embed/>
                </p:oleObj>
              </mc:Choice>
              <mc:Fallback>
                <p:oleObj name="Формула" r:id="rId7" imgW="368140" imgH="215806" progId="Equation.3">
                  <p:embed/>
                  <p:pic>
                    <p:nvPicPr>
                      <p:cNvPr id="0" name="Object 9"/>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019925" y="2492375"/>
                        <a:ext cx="1081088"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6634" name="Rectangle 12">
            <a:extLst>
              <a:ext uri="{FF2B5EF4-FFF2-40B4-BE49-F238E27FC236}">
                <a16:creationId xmlns:a16="http://schemas.microsoft.com/office/drawing/2014/main" id="{C57054B8-2A43-4DD8-945A-297C5E880466}"/>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ru-RU" altLang="ru-RU"/>
          </a:p>
        </p:txBody>
      </p:sp>
      <p:graphicFrame>
        <p:nvGraphicFramePr>
          <p:cNvPr id="26635" name="Object 11">
            <a:extLst>
              <a:ext uri="{FF2B5EF4-FFF2-40B4-BE49-F238E27FC236}">
                <a16:creationId xmlns:a16="http://schemas.microsoft.com/office/drawing/2014/main" id="{67272929-1ECD-4D8D-B3E5-6D26208E08D1}"/>
              </a:ext>
            </a:extLst>
          </p:cNvPr>
          <p:cNvGraphicFramePr>
            <a:graphicFrameLocks noChangeAspect="1"/>
          </p:cNvGraphicFramePr>
          <p:nvPr/>
        </p:nvGraphicFramePr>
        <p:xfrm>
          <a:off x="4572000" y="2997200"/>
          <a:ext cx="1079500" cy="620713"/>
        </p:xfrm>
        <a:graphic>
          <a:graphicData uri="http://schemas.openxmlformats.org/presentationml/2006/ole">
            <mc:AlternateContent xmlns:mc="http://schemas.openxmlformats.org/markup-compatibility/2006">
              <mc:Choice xmlns:v="urn:schemas-microsoft-com:vml" Requires="v">
                <p:oleObj spid="_x0000_s26643" name="Формула" r:id="rId9" imgW="380835" imgH="215806" progId="Equation.3">
                  <p:embed/>
                </p:oleObj>
              </mc:Choice>
              <mc:Fallback>
                <p:oleObj name="Формула" r:id="rId9" imgW="380835" imgH="215806" progId="Equation.3">
                  <p:embed/>
                  <p:pic>
                    <p:nvPicPr>
                      <p:cNvPr id="0" name="Object 11"/>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572000" y="2997200"/>
                        <a:ext cx="1079500" cy="620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6636" name="Rectangle 14">
            <a:extLst>
              <a:ext uri="{FF2B5EF4-FFF2-40B4-BE49-F238E27FC236}">
                <a16:creationId xmlns:a16="http://schemas.microsoft.com/office/drawing/2014/main" id="{D672F8F2-3894-4D68-B85E-EDBF52E0AF96}"/>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ru-RU" altLang="ru-RU"/>
          </a:p>
        </p:txBody>
      </p:sp>
      <p:graphicFrame>
        <p:nvGraphicFramePr>
          <p:cNvPr id="26637" name="Object 13">
            <a:extLst>
              <a:ext uri="{FF2B5EF4-FFF2-40B4-BE49-F238E27FC236}">
                <a16:creationId xmlns:a16="http://schemas.microsoft.com/office/drawing/2014/main" id="{03E1E498-5864-413C-82BB-55C8017D9076}"/>
              </a:ext>
            </a:extLst>
          </p:cNvPr>
          <p:cNvGraphicFramePr>
            <a:graphicFrameLocks noChangeAspect="1"/>
          </p:cNvGraphicFramePr>
          <p:nvPr/>
        </p:nvGraphicFramePr>
        <p:xfrm>
          <a:off x="971550" y="2530475"/>
          <a:ext cx="1655763" cy="644525"/>
        </p:xfrm>
        <a:graphic>
          <a:graphicData uri="http://schemas.openxmlformats.org/presentationml/2006/ole">
            <mc:AlternateContent xmlns:mc="http://schemas.openxmlformats.org/markup-compatibility/2006">
              <mc:Choice xmlns:v="urn:schemas-microsoft-com:vml" Requires="v">
                <p:oleObj spid="_x0000_s26644" name="Формула" r:id="rId11" imgW="558558" imgH="215806" progId="Equation.3">
                  <p:embed/>
                </p:oleObj>
              </mc:Choice>
              <mc:Fallback>
                <p:oleObj name="Формула" r:id="rId11" imgW="558558" imgH="215806" progId="Equation.3">
                  <p:embed/>
                  <p:pic>
                    <p:nvPicPr>
                      <p:cNvPr id="0" name="Object 13"/>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971550" y="2530475"/>
                        <a:ext cx="1655763" cy="644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6638" name="Rectangle 16">
            <a:extLst>
              <a:ext uri="{FF2B5EF4-FFF2-40B4-BE49-F238E27FC236}">
                <a16:creationId xmlns:a16="http://schemas.microsoft.com/office/drawing/2014/main" id="{CB2B5894-EAED-450F-83FA-9F61A2C2B72A}"/>
              </a:ext>
            </a:extLst>
          </p:cNvPr>
          <p:cNvSpPr>
            <a:spLocks noChangeArrowheads="1"/>
          </p:cNvSpPr>
          <p:nvPr/>
        </p:nvSpPr>
        <p:spPr bwMode="auto">
          <a:xfrm>
            <a:off x="0" y="333851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ru-RU" altLang="ru-RU"/>
          </a:p>
        </p:txBody>
      </p:sp>
      <p:graphicFrame>
        <p:nvGraphicFramePr>
          <p:cNvPr id="26639" name="Object 15">
            <a:extLst>
              <a:ext uri="{FF2B5EF4-FFF2-40B4-BE49-F238E27FC236}">
                <a16:creationId xmlns:a16="http://schemas.microsoft.com/office/drawing/2014/main" id="{C9D97EAC-98F4-4FFF-A61E-B80B8EAFC4B2}"/>
              </a:ext>
            </a:extLst>
          </p:cNvPr>
          <p:cNvGraphicFramePr>
            <a:graphicFrameLocks noChangeAspect="1"/>
          </p:cNvGraphicFramePr>
          <p:nvPr/>
        </p:nvGraphicFramePr>
        <p:xfrm>
          <a:off x="6084888" y="3429000"/>
          <a:ext cx="2016125" cy="608013"/>
        </p:xfrm>
        <a:graphic>
          <a:graphicData uri="http://schemas.openxmlformats.org/presentationml/2006/ole">
            <mc:AlternateContent xmlns:mc="http://schemas.openxmlformats.org/markup-compatibility/2006">
              <mc:Choice xmlns:v="urn:schemas-microsoft-com:vml" Requires="v">
                <p:oleObj spid="_x0000_s26645" name="Формула" r:id="rId13" imgW="596641" imgH="177723" progId="Equation.3">
                  <p:embed/>
                </p:oleObj>
              </mc:Choice>
              <mc:Fallback>
                <p:oleObj name="Формула" r:id="rId13" imgW="596641" imgH="177723" progId="Equation.3">
                  <p:embed/>
                  <p:pic>
                    <p:nvPicPr>
                      <p:cNvPr id="0" name="Object 15"/>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6084888" y="3429000"/>
                        <a:ext cx="2016125" cy="608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a:extLst>
              <a:ext uri="{FF2B5EF4-FFF2-40B4-BE49-F238E27FC236}">
                <a16:creationId xmlns:a16="http://schemas.microsoft.com/office/drawing/2014/main" id="{EB3361EF-BBC5-4848-A92E-EF65C778FF85}"/>
              </a:ext>
            </a:extLst>
          </p:cNvPr>
          <p:cNvSpPr>
            <a:spLocks noGrp="1" noChangeArrowheads="1"/>
          </p:cNvSpPr>
          <p:nvPr>
            <p:ph type="title"/>
          </p:nvPr>
        </p:nvSpPr>
        <p:spPr/>
        <p:txBody>
          <a:bodyPr/>
          <a:lstStyle/>
          <a:p>
            <a:pPr eaLnBrk="1" hangingPunct="1"/>
            <a:endParaRPr lang="ru-RU" altLang="ru-RU"/>
          </a:p>
        </p:txBody>
      </p:sp>
      <p:sp>
        <p:nvSpPr>
          <p:cNvPr id="27651" name="Rectangle 3">
            <a:extLst>
              <a:ext uri="{FF2B5EF4-FFF2-40B4-BE49-F238E27FC236}">
                <a16:creationId xmlns:a16="http://schemas.microsoft.com/office/drawing/2014/main" id="{6D7DA116-F2D7-49FF-AD05-3AE279B49CE6}"/>
              </a:ext>
            </a:extLst>
          </p:cNvPr>
          <p:cNvSpPr>
            <a:spLocks noGrp="1" noChangeArrowheads="1"/>
          </p:cNvSpPr>
          <p:nvPr>
            <p:ph type="body" idx="1"/>
          </p:nvPr>
        </p:nvSpPr>
        <p:spPr/>
        <p:txBody>
          <a:bodyPr/>
          <a:lstStyle/>
          <a:p>
            <a:pPr eaLnBrk="1" hangingPunct="1"/>
            <a:r>
              <a:rPr lang="ru-RU" altLang="ru-RU"/>
              <a:t>Из точки       проводим касательную к графику функции            . Очередное приближённое значение корня определяется как</a:t>
            </a:r>
          </a:p>
        </p:txBody>
      </p:sp>
      <p:sp>
        <p:nvSpPr>
          <p:cNvPr id="27652" name="Rectangle 5">
            <a:extLst>
              <a:ext uri="{FF2B5EF4-FFF2-40B4-BE49-F238E27FC236}">
                <a16:creationId xmlns:a16="http://schemas.microsoft.com/office/drawing/2014/main" id="{BE69CC85-C78C-46F3-BC76-C8C8AF8EF4F8}"/>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ru-RU" altLang="ru-RU"/>
          </a:p>
        </p:txBody>
      </p:sp>
      <p:graphicFrame>
        <p:nvGraphicFramePr>
          <p:cNvPr id="27653" name="Object 4">
            <a:extLst>
              <a:ext uri="{FF2B5EF4-FFF2-40B4-BE49-F238E27FC236}">
                <a16:creationId xmlns:a16="http://schemas.microsoft.com/office/drawing/2014/main" id="{2819C768-0FA0-45DD-B0D9-89ED9E36B51E}"/>
              </a:ext>
            </a:extLst>
          </p:cNvPr>
          <p:cNvGraphicFramePr>
            <a:graphicFrameLocks noChangeAspect="1"/>
          </p:cNvGraphicFramePr>
          <p:nvPr/>
        </p:nvGraphicFramePr>
        <p:xfrm>
          <a:off x="2555875" y="1557338"/>
          <a:ext cx="474663" cy="503237"/>
        </p:xfrm>
        <a:graphic>
          <a:graphicData uri="http://schemas.openxmlformats.org/presentationml/2006/ole">
            <mc:AlternateContent xmlns:mc="http://schemas.openxmlformats.org/markup-compatibility/2006">
              <mc:Choice xmlns:v="urn:schemas-microsoft-com:vml" Requires="v">
                <p:oleObj spid="_x0000_s27658" name="Формула" r:id="rId3" imgW="152268" imgH="164957" progId="Equation.3">
                  <p:embed/>
                </p:oleObj>
              </mc:Choice>
              <mc:Fallback>
                <p:oleObj name="Формула" r:id="rId3" imgW="152268" imgH="164957" progId="Equation.3">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55875" y="1557338"/>
                        <a:ext cx="474663" cy="503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7654" name="Rectangle 7">
            <a:extLst>
              <a:ext uri="{FF2B5EF4-FFF2-40B4-BE49-F238E27FC236}">
                <a16:creationId xmlns:a16="http://schemas.microsoft.com/office/drawing/2014/main" id="{564E2631-BBF7-49AB-8D64-1ADB0CFFED45}"/>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ru-RU" altLang="ru-RU"/>
          </a:p>
        </p:txBody>
      </p:sp>
      <p:graphicFrame>
        <p:nvGraphicFramePr>
          <p:cNvPr id="27655" name="Object 6">
            <a:extLst>
              <a:ext uri="{FF2B5EF4-FFF2-40B4-BE49-F238E27FC236}">
                <a16:creationId xmlns:a16="http://schemas.microsoft.com/office/drawing/2014/main" id="{2254083F-0468-44A0-80A9-340ADCFA1EEC}"/>
              </a:ext>
            </a:extLst>
          </p:cNvPr>
          <p:cNvGraphicFramePr>
            <a:graphicFrameLocks noChangeAspect="1"/>
          </p:cNvGraphicFramePr>
          <p:nvPr/>
        </p:nvGraphicFramePr>
        <p:xfrm>
          <a:off x="4138613" y="1974850"/>
          <a:ext cx="1009650" cy="663575"/>
        </p:xfrm>
        <a:graphic>
          <a:graphicData uri="http://schemas.openxmlformats.org/presentationml/2006/ole">
            <mc:AlternateContent xmlns:mc="http://schemas.openxmlformats.org/markup-compatibility/2006">
              <mc:Choice xmlns:v="urn:schemas-microsoft-com:vml" Requires="v">
                <p:oleObj spid="_x0000_s27659" name="Формула" r:id="rId5" imgW="330057" imgH="215806" progId="Equation.3">
                  <p:embed/>
                </p:oleObj>
              </mc:Choice>
              <mc:Fallback>
                <p:oleObj name="Формула" r:id="rId5" imgW="330057" imgH="215806" progId="Equation.3">
                  <p:embed/>
                  <p:pic>
                    <p:nvPicPr>
                      <p:cNvPr id="0" name="Object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138613" y="1974850"/>
                        <a:ext cx="1009650" cy="663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7656" name="Rectangle 9">
            <a:extLst>
              <a:ext uri="{FF2B5EF4-FFF2-40B4-BE49-F238E27FC236}">
                <a16:creationId xmlns:a16="http://schemas.microsoft.com/office/drawing/2014/main" id="{EC57821D-707C-4EF4-8DAA-A459267A1998}"/>
              </a:ext>
            </a:extLst>
          </p:cNvPr>
          <p:cNvSpPr>
            <a:spLocks noChangeArrowheads="1"/>
          </p:cNvSpPr>
          <p:nvPr/>
        </p:nvSpPr>
        <p:spPr bwMode="auto">
          <a:xfrm>
            <a:off x="0" y="320516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ru-RU" altLang="ru-RU"/>
          </a:p>
        </p:txBody>
      </p:sp>
      <p:graphicFrame>
        <p:nvGraphicFramePr>
          <p:cNvPr id="27657" name="Object 8">
            <a:extLst>
              <a:ext uri="{FF2B5EF4-FFF2-40B4-BE49-F238E27FC236}">
                <a16:creationId xmlns:a16="http://schemas.microsoft.com/office/drawing/2014/main" id="{0CEED849-B60D-4320-8D05-CA93C4E49060}"/>
              </a:ext>
            </a:extLst>
          </p:cNvPr>
          <p:cNvGraphicFramePr>
            <a:graphicFrameLocks noChangeAspect="1"/>
          </p:cNvGraphicFramePr>
          <p:nvPr/>
        </p:nvGraphicFramePr>
        <p:xfrm>
          <a:off x="2411413" y="3459163"/>
          <a:ext cx="3097212" cy="1287462"/>
        </p:xfrm>
        <a:graphic>
          <a:graphicData uri="http://schemas.openxmlformats.org/presentationml/2006/ole">
            <mc:AlternateContent xmlns:mc="http://schemas.openxmlformats.org/markup-compatibility/2006">
              <mc:Choice xmlns:v="urn:schemas-microsoft-com:vml" Requires="v">
                <p:oleObj spid="_x0000_s27660" name="Формула" r:id="rId7" imgW="1079032" imgH="444307" progId="Equation.3">
                  <p:embed/>
                </p:oleObj>
              </mc:Choice>
              <mc:Fallback>
                <p:oleObj name="Формула" r:id="rId7" imgW="1079032" imgH="444307" progId="Equation.3">
                  <p:embed/>
                  <p:pic>
                    <p:nvPicPr>
                      <p:cNvPr id="0" name="Object 8"/>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411413" y="3459163"/>
                        <a:ext cx="3097212" cy="1287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3">
            <a:extLst>
              <a:ext uri="{FF2B5EF4-FFF2-40B4-BE49-F238E27FC236}">
                <a16:creationId xmlns:a16="http://schemas.microsoft.com/office/drawing/2014/main" id="{4C17F5B7-525D-4A21-A386-91287C97363E}"/>
              </a:ext>
            </a:extLst>
          </p:cNvPr>
          <p:cNvSpPr>
            <a:spLocks noGrp="1" noChangeArrowheads="1"/>
          </p:cNvSpPr>
          <p:nvPr>
            <p:ph type="body" idx="1"/>
          </p:nvPr>
        </p:nvSpPr>
        <p:spPr>
          <a:xfrm>
            <a:off x="457200" y="404813"/>
            <a:ext cx="8229600" cy="5726112"/>
          </a:xfrm>
        </p:spPr>
        <p:txBody>
          <a:bodyPr/>
          <a:lstStyle/>
          <a:p>
            <a:pPr eaLnBrk="1" hangingPunct="1">
              <a:lnSpc>
                <a:spcPct val="90000"/>
              </a:lnSpc>
            </a:pPr>
            <a:r>
              <a:rPr lang="ru-RU" altLang="ru-RU" sz="2800"/>
              <a:t>Значение производной              вычисляется  каждый раз заново для точек                         .</a:t>
            </a:r>
          </a:p>
          <a:p>
            <a:pPr eaLnBrk="1" hangingPunct="1">
              <a:lnSpc>
                <a:spcPct val="90000"/>
              </a:lnSpc>
            </a:pPr>
            <a:r>
              <a:rPr lang="ru-RU" altLang="ru-RU" sz="2800"/>
              <a:t>Правила выбора опорной точки и сам алгоритм решения такие же, как в методе хорд.</a:t>
            </a:r>
          </a:p>
          <a:p>
            <a:pPr eaLnBrk="1" hangingPunct="1">
              <a:lnSpc>
                <a:spcPct val="90000"/>
              </a:lnSpc>
            </a:pPr>
            <a:r>
              <a:rPr lang="ru-RU" altLang="ru-RU" sz="2800"/>
              <a:t>Метод касательных является условно сходящимся методом, то есть для его сходимости </a:t>
            </a:r>
          </a:p>
          <a:p>
            <a:pPr eaLnBrk="1" hangingPunct="1">
              <a:lnSpc>
                <a:spcPct val="90000"/>
              </a:lnSpc>
              <a:buFont typeface="Wingdings" panose="05000000000000000000" pitchFamily="2" charset="2"/>
              <a:buNone/>
            </a:pPr>
            <a:r>
              <a:rPr lang="ru-RU" altLang="ru-RU" sz="2800"/>
              <a:t>   </a:t>
            </a:r>
          </a:p>
          <a:p>
            <a:pPr eaLnBrk="1" hangingPunct="1">
              <a:lnSpc>
                <a:spcPct val="90000"/>
              </a:lnSpc>
              <a:buFont typeface="Wingdings" panose="05000000000000000000" pitchFamily="2" charset="2"/>
              <a:buNone/>
            </a:pPr>
            <a:r>
              <a:rPr lang="ru-RU" altLang="ru-RU" sz="2800"/>
              <a:t>   должно быть выполнено следующее условие в области поиска корня</a:t>
            </a:r>
            <a:endParaRPr lang="en-US" altLang="ru-RU" sz="2800" i="1"/>
          </a:p>
          <a:p>
            <a:pPr eaLnBrk="1" hangingPunct="1">
              <a:lnSpc>
                <a:spcPct val="90000"/>
              </a:lnSpc>
            </a:pPr>
            <a:endParaRPr lang="ru-RU" altLang="ru-RU" sz="2800" i="1"/>
          </a:p>
          <a:p>
            <a:pPr eaLnBrk="1" hangingPunct="1">
              <a:lnSpc>
                <a:spcPct val="90000"/>
              </a:lnSpc>
            </a:pPr>
            <a:r>
              <a:rPr lang="en-US" altLang="ru-RU" sz="2800" i="1"/>
              <a:t>x</a:t>
            </a:r>
            <a:r>
              <a:rPr lang="ru-RU" altLang="ru-RU" sz="2800"/>
              <a:t>* - искомое значение корня.                                      .</a:t>
            </a:r>
          </a:p>
        </p:txBody>
      </p:sp>
      <p:sp>
        <p:nvSpPr>
          <p:cNvPr id="28675" name="Rectangle 5">
            <a:extLst>
              <a:ext uri="{FF2B5EF4-FFF2-40B4-BE49-F238E27FC236}">
                <a16:creationId xmlns:a16="http://schemas.microsoft.com/office/drawing/2014/main" id="{D44816FA-5BCB-4706-869E-F5A42BC8B920}"/>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ru-RU" altLang="ru-RU"/>
          </a:p>
        </p:txBody>
      </p:sp>
      <p:graphicFrame>
        <p:nvGraphicFramePr>
          <p:cNvPr id="28676" name="Object 4">
            <a:extLst>
              <a:ext uri="{FF2B5EF4-FFF2-40B4-BE49-F238E27FC236}">
                <a16:creationId xmlns:a16="http://schemas.microsoft.com/office/drawing/2014/main" id="{236FFEDA-D9B7-4FDF-A301-98A0C55AAD52}"/>
              </a:ext>
            </a:extLst>
          </p:cNvPr>
          <p:cNvGraphicFramePr>
            <a:graphicFrameLocks noChangeAspect="1"/>
          </p:cNvGraphicFramePr>
          <p:nvPr/>
        </p:nvGraphicFramePr>
        <p:xfrm>
          <a:off x="4859338" y="314325"/>
          <a:ext cx="1008062" cy="593725"/>
        </p:xfrm>
        <a:graphic>
          <a:graphicData uri="http://schemas.openxmlformats.org/presentationml/2006/ole">
            <mc:AlternateContent xmlns:mc="http://schemas.openxmlformats.org/markup-compatibility/2006">
              <mc:Choice xmlns:v="urn:schemas-microsoft-com:vml" Requires="v">
                <p:oleObj spid="_x0000_s28685" name="Формула" r:id="rId3" imgW="368140" imgH="215806" progId="Equation.3">
                  <p:embed/>
                </p:oleObj>
              </mc:Choice>
              <mc:Fallback>
                <p:oleObj name="Формула" r:id="rId3" imgW="368140" imgH="215806" progId="Equation.3">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859338" y="314325"/>
                        <a:ext cx="1008062" cy="593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8677" name="Rectangle 7">
            <a:extLst>
              <a:ext uri="{FF2B5EF4-FFF2-40B4-BE49-F238E27FC236}">
                <a16:creationId xmlns:a16="http://schemas.microsoft.com/office/drawing/2014/main" id="{976F1D79-9BF8-481B-A4B6-D0358A7CEB9C}"/>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ru-RU" altLang="ru-RU"/>
          </a:p>
        </p:txBody>
      </p:sp>
      <p:graphicFrame>
        <p:nvGraphicFramePr>
          <p:cNvPr id="28678" name="Object 6">
            <a:extLst>
              <a:ext uri="{FF2B5EF4-FFF2-40B4-BE49-F238E27FC236}">
                <a16:creationId xmlns:a16="http://schemas.microsoft.com/office/drawing/2014/main" id="{2B72DF15-68C1-4BD9-8498-79148493DBFF}"/>
              </a:ext>
            </a:extLst>
          </p:cNvPr>
          <p:cNvGraphicFramePr>
            <a:graphicFrameLocks noChangeAspect="1"/>
          </p:cNvGraphicFramePr>
          <p:nvPr/>
        </p:nvGraphicFramePr>
        <p:xfrm>
          <a:off x="6061075" y="719138"/>
          <a:ext cx="1916113" cy="596900"/>
        </p:xfrm>
        <a:graphic>
          <a:graphicData uri="http://schemas.openxmlformats.org/presentationml/2006/ole">
            <mc:AlternateContent xmlns:mc="http://schemas.openxmlformats.org/markup-compatibility/2006">
              <mc:Choice xmlns:v="urn:schemas-microsoft-com:vml" Requires="v">
                <p:oleObj spid="_x0000_s28686" name="Формула" r:id="rId5" imgW="736600" imgH="228600" progId="Equation.3">
                  <p:embed/>
                </p:oleObj>
              </mc:Choice>
              <mc:Fallback>
                <p:oleObj name="Формула" r:id="rId5" imgW="736600" imgH="228600" progId="Equation.3">
                  <p:embed/>
                  <p:pic>
                    <p:nvPicPr>
                      <p:cNvPr id="0" name="Object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061075" y="719138"/>
                        <a:ext cx="1916113" cy="596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8679" name="Rectangle 9">
            <a:extLst>
              <a:ext uri="{FF2B5EF4-FFF2-40B4-BE49-F238E27FC236}">
                <a16:creationId xmlns:a16="http://schemas.microsoft.com/office/drawing/2014/main" id="{F8325F0F-F197-4552-B484-43523717BAEC}"/>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ru-RU" altLang="ru-RU"/>
          </a:p>
        </p:txBody>
      </p:sp>
      <p:sp>
        <p:nvSpPr>
          <p:cNvPr id="28680" name="Rectangle 17">
            <a:extLst>
              <a:ext uri="{FF2B5EF4-FFF2-40B4-BE49-F238E27FC236}">
                <a16:creationId xmlns:a16="http://schemas.microsoft.com/office/drawing/2014/main" id="{009EB25D-836D-42C6-86EC-518B751ABFCA}"/>
              </a:ext>
            </a:extLst>
          </p:cNvPr>
          <p:cNvSpPr>
            <a:spLocks noChangeArrowheads="1"/>
          </p:cNvSpPr>
          <p:nvPr/>
        </p:nvSpPr>
        <p:spPr bwMode="auto">
          <a:xfrm>
            <a:off x="0" y="32766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ru-RU" altLang="ru-RU"/>
          </a:p>
        </p:txBody>
      </p:sp>
      <p:graphicFrame>
        <p:nvGraphicFramePr>
          <p:cNvPr id="28681" name="Object 16">
            <a:extLst>
              <a:ext uri="{FF2B5EF4-FFF2-40B4-BE49-F238E27FC236}">
                <a16:creationId xmlns:a16="http://schemas.microsoft.com/office/drawing/2014/main" id="{5BB2A566-A85A-449A-997E-3EFB03029669}"/>
              </a:ext>
            </a:extLst>
          </p:cNvPr>
          <p:cNvGraphicFramePr>
            <a:graphicFrameLocks noChangeAspect="1"/>
          </p:cNvGraphicFramePr>
          <p:nvPr/>
        </p:nvGraphicFramePr>
        <p:xfrm>
          <a:off x="3276600" y="3213100"/>
          <a:ext cx="2159000" cy="876300"/>
        </p:xfrm>
        <a:graphic>
          <a:graphicData uri="http://schemas.openxmlformats.org/presentationml/2006/ole">
            <mc:AlternateContent xmlns:mc="http://schemas.openxmlformats.org/markup-compatibility/2006">
              <mc:Choice xmlns:v="urn:schemas-microsoft-com:vml" Requires="v">
                <p:oleObj spid="_x0000_s28687" name="Формула" r:id="rId7" imgW="748975" imgH="304668" progId="Equation.3">
                  <p:embed/>
                </p:oleObj>
              </mc:Choice>
              <mc:Fallback>
                <p:oleObj name="Формула" r:id="rId7" imgW="748975" imgH="304668" progId="Equation.3">
                  <p:embed/>
                  <p:pic>
                    <p:nvPicPr>
                      <p:cNvPr id="0" name="Object 16"/>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276600" y="3213100"/>
                        <a:ext cx="2159000" cy="87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8682" name="Rectangle 22">
            <a:extLst>
              <a:ext uri="{FF2B5EF4-FFF2-40B4-BE49-F238E27FC236}">
                <a16:creationId xmlns:a16="http://schemas.microsoft.com/office/drawing/2014/main" id="{8B4AD27D-1C60-48BD-957D-542ADC465531}"/>
              </a:ext>
            </a:extLst>
          </p:cNvPr>
          <p:cNvSpPr>
            <a:spLocks noChangeArrowheads="1"/>
          </p:cNvSpPr>
          <p:nvPr/>
        </p:nvSpPr>
        <p:spPr bwMode="auto">
          <a:xfrm>
            <a:off x="0" y="32766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ru-RU" altLang="ru-RU"/>
          </a:p>
        </p:txBody>
      </p:sp>
      <p:sp>
        <p:nvSpPr>
          <p:cNvPr id="28683" name="Rectangle 24">
            <a:extLst>
              <a:ext uri="{FF2B5EF4-FFF2-40B4-BE49-F238E27FC236}">
                <a16:creationId xmlns:a16="http://schemas.microsoft.com/office/drawing/2014/main" id="{20A834FF-6871-44C1-8C54-F2DA0D1F4481}"/>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ru-RU" altLang="ru-RU"/>
          </a:p>
        </p:txBody>
      </p:sp>
      <p:graphicFrame>
        <p:nvGraphicFramePr>
          <p:cNvPr id="28684" name="Объект 2">
            <a:extLst>
              <a:ext uri="{FF2B5EF4-FFF2-40B4-BE49-F238E27FC236}">
                <a16:creationId xmlns:a16="http://schemas.microsoft.com/office/drawing/2014/main" id="{68D8B218-EA37-478F-91D2-20D1C24F8075}"/>
              </a:ext>
            </a:extLst>
          </p:cNvPr>
          <p:cNvGraphicFramePr>
            <a:graphicFrameLocks noChangeAspect="1"/>
          </p:cNvGraphicFramePr>
          <p:nvPr/>
        </p:nvGraphicFramePr>
        <p:xfrm>
          <a:off x="2627313" y="4941888"/>
          <a:ext cx="3292475" cy="574675"/>
        </p:xfrm>
        <a:graphic>
          <a:graphicData uri="http://schemas.openxmlformats.org/presentationml/2006/ole">
            <mc:AlternateContent xmlns:mc="http://schemas.openxmlformats.org/markup-compatibility/2006">
              <mc:Choice xmlns:v="urn:schemas-microsoft-com:vml" Requires="v">
                <p:oleObj spid="_x0000_s28688" name="Формула" r:id="rId9" imgW="1523339" imgH="266584" progId="Equation.3">
                  <p:embed/>
                </p:oleObj>
              </mc:Choice>
              <mc:Fallback>
                <p:oleObj name="Формула" r:id="rId9" imgW="1523339" imgH="266584" progId="Equation.3">
                  <p:embed/>
                  <p:pic>
                    <p:nvPicPr>
                      <p:cNvPr id="0" name="Объект 2"/>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627313" y="4941888"/>
                        <a:ext cx="3292475" cy="57467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3">
            <a:extLst>
              <a:ext uri="{FF2B5EF4-FFF2-40B4-BE49-F238E27FC236}">
                <a16:creationId xmlns:a16="http://schemas.microsoft.com/office/drawing/2014/main" id="{59387CE8-3189-4E78-A514-0429DD9E46FB}"/>
              </a:ext>
            </a:extLst>
          </p:cNvPr>
          <p:cNvSpPr>
            <a:spLocks noGrp="1" noChangeArrowheads="1"/>
          </p:cNvSpPr>
          <p:nvPr>
            <p:ph type="body" idx="1"/>
          </p:nvPr>
        </p:nvSpPr>
        <p:spPr>
          <a:extLst>
            <a:ext uri="{91240B29-F687-4F45-9708-019B960494DF}">
              <a14:hiddenLine xmlns:a14="http://schemas.microsoft.com/office/drawing/2010/main" w="9525">
                <a:solidFill>
                  <a:srgbClr val="10A5E8"/>
                </a:solidFill>
                <a:miter lim="800000"/>
                <a:headEnd/>
                <a:tailEnd/>
              </a14:hiddenLine>
            </a:ext>
          </a:extLst>
        </p:spPr>
        <p:txBody>
          <a:bodyPr/>
          <a:lstStyle/>
          <a:p>
            <a:pPr eaLnBrk="1" hangingPunct="1"/>
            <a:endParaRPr lang="ru-RU" altLang="ru-RU"/>
          </a:p>
        </p:txBody>
      </p:sp>
      <p:sp>
        <p:nvSpPr>
          <p:cNvPr id="29699" name="Line 33">
            <a:extLst>
              <a:ext uri="{FF2B5EF4-FFF2-40B4-BE49-F238E27FC236}">
                <a16:creationId xmlns:a16="http://schemas.microsoft.com/office/drawing/2014/main" id="{44A46F16-B88E-4AAC-AB20-A56D0554B936}"/>
              </a:ext>
            </a:extLst>
          </p:cNvPr>
          <p:cNvSpPr>
            <a:spLocks noChangeShapeType="1"/>
          </p:cNvSpPr>
          <p:nvPr/>
        </p:nvSpPr>
        <p:spPr bwMode="auto">
          <a:xfrm flipV="1">
            <a:off x="1331913" y="4941888"/>
            <a:ext cx="0" cy="358775"/>
          </a:xfrm>
          <a:prstGeom prst="line">
            <a:avLst/>
          </a:prstGeom>
          <a:noFill/>
          <a:ln w="19050">
            <a:solidFill>
              <a:srgbClr val="10A5E8"/>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29700" name="Line 34">
            <a:extLst>
              <a:ext uri="{FF2B5EF4-FFF2-40B4-BE49-F238E27FC236}">
                <a16:creationId xmlns:a16="http://schemas.microsoft.com/office/drawing/2014/main" id="{61B18810-2BAD-430C-A3DA-6C9ADB8D88E2}"/>
              </a:ext>
            </a:extLst>
          </p:cNvPr>
          <p:cNvSpPr>
            <a:spLocks noChangeShapeType="1"/>
          </p:cNvSpPr>
          <p:nvPr/>
        </p:nvSpPr>
        <p:spPr bwMode="auto">
          <a:xfrm>
            <a:off x="7596188" y="1901825"/>
            <a:ext cx="0" cy="3024188"/>
          </a:xfrm>
          <a:prstGeom prst="line">
            <a:avLst/>
          </a:prstGeom>
          <a:noFill/>
          <a:ln w="19050">
            <a:solidFill>
              <a:srgbClr val="10A5E8"/>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29701" name="Rectangle 2">
            <a:extLst>
              <a:ext uri="{FF2B5EF4-FFF2-40B4-BE49-F238E27FC236}">
                <a16:creationId xmlns:a16="http://schemas.microsoft.com/office/drawing/2014/main" id="{12E871AB-7F05-489E-8909-C353E9C2B7BD}"/>
              </a:ext>
            </a:extLst>
          </p:cNvPr>
          <p:cNvSpPr>
            <a:spLocks noGrp="1" noChangeArrowheads="1"/>
          </p:cNvSpPr>
          <p:nvPr>
            <p:ph type="title"/>
          </p:nvPr>
        </p:nvSpPr>
        <p:spPr/>
        <p:txBody>
          <a:bodyPr/>
          <a:lstStyle/>
          <a:p>
            <a:pPr algn="ctr" eaLnBrk="1" hangingPunct="1"/>
            <a:r>
              <a:rPr lang="ru-RU" altLang="ru-RU"/>
              <a:t>Метод касательных</a:t>
            </a:r>
          </a:p>
        </p:txBody>
      </p:sp>
      <p:sp>
        <p:nvSpPr>
          <p:cNvPr id="29702" name="Line 4">
            <a:extLst>
              <a:ext uri="{FF2B5EF4-FFF2-40B4-BE49-F238E27FC236}">
                <a16:creationId xmlns:a16="http://schemas.microsoft.com/office/drawing/2014/main" id="{9057077D-F9D0-46A8-B7CD-84EDD4CE76B2}"/>
              </a:ext>
            </a:extLst>
          </p:cNvPr>
          <p:cNvSpPr>
            <a:spLocks noChangeShapeType="1"/>
          </p:cNvSpPr>
          <p:nvPr/>
        </p:nvSpPr>
        <p:spPr bwMode="auto">
          <a:xfrm>
            <a:off x="900113" y="2133600"/>
            <a:ext cx="0" cy="381635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29703" name="Line 5">
            <a:extLst>
              <a:ext uri="{FF2B5EF4-FFF2-40B4-BE49-F238E27FC236}">
                <a16:creationId xmlns:a16="http://schemas.microsoft.com/office/drawing/2014/main" id="{F018D884-4478-4B2F-844C-07FBF4B68E59}"/>
              </a:ext>
            </a:extLst>
          </p:cNvPr>
          <p:cNvSpPr>
            <a:spLocks noChangeShapeType="1"/>
          </p:cNvSpPr>
          <p:nvPr/>
        </p:nvSpPr>
        <p:spPr bwMode="auto">
          <a:xfrm>
            <a:off x="900113" y="4941888"/>
            <a:ext cx="734377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29704" name="Freeform 7">
            <a:extLst>
              <a:ext uri="{FF2B5EF4-FFF2-40B4-BE49-F238E27FC236}">
                <a16:creationId xmlns:a16="http://schemas.microsoft.com/office/drawing/2014/main" id="{742BAC13-1A7B-4DC8-A7B1-627F897ECF17}"/>
              </a:ext>
            </a:extLst>
          </p:cNvPr>
          <p:cNvSpPr>
            <a:spLocks/>
          </p:cNvSpPr>
          <p:nvPr/>
        </p:nvSpPr>
        <p:spPr bwMode="auto">
          <a:xfrm>
            <a:off x="1331913" y="1844675"/>
            <a:ext cx="6264275" cy="3455988"/>
          </a:xfrm>
          <a:custGeom>
            <a:avLst/>
            <a:gdLst>
              <a:gd name="T0" fmla="*/ 0 w 3266"/>
              <a:gd name="T1" fmla="*/ 3455988 h 2177"/>
              <a:gd name="T2" fmla="*/ 1043406 w 3266"/>
              <a:gd name="T3" fmla="*/ 3384550 h 2177"/>
              <a:gd name="T4" fmla="*/ 2349583 w 3266"/>
              <a:gd name="T5" fmla="*/ 3240088 h 2177"/>
              <a:gd name="T6" fmla="*/ 3740152 w 3266"/>
              <a:gd name="T7" fmla="*/ 2808288 h 2177"/>
              <a:gd name="T8" fmla="*/ 4958099 w 3266"/>
              <a:gd name="T9" fmla="*/ 1944688 h 2177"/>
              <a:gd name="T10" fmla="*/ 5828883 w 3266"/>
              <a:gd name="T11" fmla="*/ 863600 h 2177"/>
              <a:gd name="T12" fmla="*/ 6264275 w 3266"/>
              <a:gd name="T13" fmla="*/ 0 h 2177"/>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266" h="2177">
                <a:moveTo>
                  <a:pt x="0" y="2177"/>
                </a:moveTo>
                <a:cubicBezTo>
                  <a:pt x="170" y="2166"/>
                  <a:pt x="340" y="2155"/>
                  <a:pt x="544" y="2132"/>
                </a:cubicBezTo>
                <a:cubicBezTo>
                  <a:pt x="748" y="2109"/>
                  <a:pt x="991" y="2101"/>
                  <a:pt x="1225" y="2041"/>
                </a:cubicBezTo>
                <a:cubicBezTo>
                  <a:pt x="1459" y="1981"/>
                  <a:pt x="1723" y="1905"/>
                  <a:pt x="1950" y="1769"/>
                </a:cubicBezTo>
                <a:cubicBezTo>
                  <a:pt x="2177" y="1633"/>
                  <a:pt x="2404" y="1429"/>
                  <a:pt x="2585" y="1225"/>
                </a:cubicBezTo>
                <a:cubicBezTo>
                  <a:pt x="2766" y="1021"/>
                  <a:pt x="2926" y="748"/>
                  <a:pt x="3039" y="544"/>
                </a:cubicBezTo>
                <a:cubicBezTo>
                  <a:pt x="3152" y="340"/>
                  <a:pt x="3228" y="91"/>
                  <a:pt x="3266" y="0"/>
                </a:cubicBezTo>
              </a:path>
            </a:pathLst>
          </a:custGeom>
          <a:noFill/>
          <a:ln w="38100" cmpd="sng">
            <a:solidFill>
              <a:srgbClr val="FF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28680" name="Line 8">
            <a:extLst>
              <a:ext uri="{FF2B5EF4-FFF2-40B4-BE49-F238E27FC236}">
                <a16:creationId xmlns:a16="http://schemas.microsoft.com/office/drawing/2014/main" id="{1589FD45-06E9-49B2-B455-89A94419892F}"/>
              </a:ext>
            </a:extLst>
          </p:cNvPr>
          <p:cNvSpPr>
            <a:spLocks noChangeShapeType="1"/>
          </p:cNvSpPr>
          <p:nvPr/>
        </p:nvSpPr>
        <p:spPr bwMode="auto">
          <a:xfrm flipH="1">
            <a:off x="6443663" y="1844675"/>
            <a:ext cx="1152525" cy="3097213"/>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28681" name="Line 9">
            <a:extLst>
              <a:ext uri="{FF2B5EF4-FFF2-40B4-BE49-F238E27FC236}">
                <a16:creationId xmlns:a16="http://schemas.microsoft.com/office/drawing/2014/main" id="{612098BB-4926-4314-BC35-0864E3418466}"/>
              </a:ext>
            </a:extLst>
          </p:cNvPr>
          <p:cNvSpPr>
            <a:spLocks noChangeShapeType="1"/>
          </p:cNvSpPr>
          <p:nvPr/>
        </p:nvSpPr>
        <p:spPr bwMode="auto">
          <a:xfrm flipV="1">
            <a:off x="6443663" y="3573463"/>
            <a:ext cx="0" cy="1368425"/>
          </a:xfrm>
          <a:prstGeom prst="line">
            <a:avLst/>
          </a:prstGeom>
          <a:noFill/>
          <a:ln w="9525">
            <a:solidFill>
              <a:schemeClr val="tx1"/>
            </a:solidFill>
            <a:prstDash val="lg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28682" name="Line 10">
            <a:extLst>
              <a:ext uri="{FF2B5EF4-FFF2-40B4-BE49-F238E27FC236}">
                <a16:creationId xmlns:a16="http://schemas.microsoft.com/office/drawing/2014/main" id="{18313B33-BF87-4DE4-AAFC-D2B023F436E7}"/>
              </a:ext>
            </a:extLst>
          </p:cNvPr>
          <p:cNvSpPr>
            <a:spLocks noChangeShapeType="1"/>
          </p:cNvSpPr>
          <p:nvPr/>
        </p:nvSpPr>
        <p:spPr bwMode="auto">
          <a:xfrm flipH="1">
            <a:off x="5148263" y="3644900"/>
            <a:ext cx="1295400" cy="1296988"/>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28683" name="Line 11">
            <a:extLst>
              <a:ext uri="{FF2B5EF4-FFF2-40B4-BE49-F238E27FC236}">
                <a16:creationId xmlns:a16="http://schemas.microsoft.com/office/drawing/2014/main" id="{9B701D36-125E-4AA2-AD1B-4B7617C27AA2}"/>
              </a:ext>
            </a:extLst>
          </p:cNvPr>
          <p:cNvSpPr>
            <a:spLocks noChangeShapeType="1"/>
          </p:cNvSpPr>
          <p:nvPr/>
        </p:nvSpPr>
        <p:spPr bwMode="auto">
          <a:xfrm flipV="1">
            <a:off x="5148263" y="4581525"/>
            <a:ext cx="0" cy="360363"/>
          </a:xfrm>
          <a:prstGeom prst="line">
            <a:avLst/>
          </a:prstGeom>
          <a:noFill/>
          <a:ln w="9525">
            <a:solidFill>
              <a:schemeClr val="tx1"/>
            </a:solidFill>
            <a:prstDash val="lg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28684" name="Line 12">
            <a:extLst>
              <a:ext uri="{FF2B5EF4-FFF2-40B4-BE49-F238E27FC236}">
                <a16:creationId xmlns:a16="http://schemas.microsoft.com/office/drawing/2014/main" id="{2278BACB-6898-4234-AE10-E7382BE8B267}"/>
              </a:ext>
            </a:extLst>
          </p:cNvPr>
          <p:cNvSpPr>
            <a:spLocks noChangeShapeType="1"/>
          </p:cNvSpPr>
          <p:nvPr/>
        </p:nvSpPr>
        <p:spPr bwMode="auto">
          <a:xfrm flipH="1">
            <a:off x="4500563" y="4652963"/>
            <a:ext cx="647700" cy="360362"/>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29710" name="Oval 13">
            <a:extLst>
              <a:ext uri="{FF2B5EF4-FFF2-40B4-BE49-F238E27FC236}">
                <a16:creationId xmlns:a16="http://schemas.microsoft.com/office/drawing/2014/main" id="{1357DC3A-5B29-4C27-8D70-4E237A4E6A68}"/>
              </a:ext>
            </a:extLst>
          </p:cNvPr>
          <p:cNvSpPr>
            <a:spLocks noChangeArrowheads="1"/>
          </p:cNvSpPr>
          <p:nvPr/>
        </p:nvSpPr>
        <p:spPr bwMode="auto">
          <a:xfrm>
            <a:off x="7524750" y="1773238"/>
            <a:ext cx="144463" cy="142875"/>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ru-RU" altLang="ru-RU"/>
          </a:p>
        </p:txBody>
      </p:sp>
      <p:sp>
        <p:nvSpPr>
          <p:cNvPr id="29711" name="Oval 14">
            <a:extLst>
              <a:ext uri="{FF2B5EF4-FFF2-40B4-BE49-F238E27FC236}">
                <a16:creationId xmlns:a16="http://schemas.microsoft.com/office/drawing/2014/main" id="{B2CF67D4-0F98-4ACE-B8B7-166AD4E49302}"/>
              </a:ext>
            </a:extLst>
          </p:cNvPr>
          <p:cNvSpPr>
            <a:spLocks noChangeArrowheads="1"/>
          </p:cNvSpPr>
          <p:nvPr/>
        </p:nvSpPr>
        <p:spPr bwMode="auto">
          <a:xfrm>
            <a:off x="1258888" y="5230813"/>
            <a:ext cx="144462" cy="142875"/>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ru-RU" altLang="ru-RU"/>
          </a:p>
        </p:txBody>
      </p:sp>
      <p:sp>
        <p:nvSpPr>
          <p:cNvPr id="29712" name="Oval 17">
            <a:extLst>
              <a:ext uri="{FF2B5EF4-FFF2-40B4-BE49-F238E27FC236}">
                <a16:creationId xmlns:a16="http://schemas.microsoft.com/office/drawing/2014/main" id="{FED9A720-163E-4D6F-8755-E9787F586A08}"/>
              </a:ext>
            </a:extLst>
          </p:cNvPr>
          <p:cNvSpPr>
            <a:spLocks noChangeArrowheads="1"/>
          </p:cNvSpPr>
          <p:nvPr/>
        </p:nvSpPr>
        <p:spPr bwMode="auto">
          <a:xfrm>
            <a:off x="4211638" y="4868863"/>
            <a:ext cx="142875" cy="144462"/>
          </a:xfrm>
          <a:prstGeom prst="ellipse">
            <a:avLst/>
          </a:prstGeom>
          <a:solidFill>
            <a:srgbClr val="FF99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ru-RU" altLang="ru-RU"/>
          </a:p>
        </p:txBody>
      </p:sp>
      <p:sp>
        <p:nvSpPr>
          <p:cNvPr id="28690" name="Oval 18">
            <a:extLst>
              <a:ext uri="{FF2B5EF4-FFF2-40B4-BE49-F238E27FC236}">
                <a16:creationId xmlns:a16="http://schemas.microsoft.com/office/drawing/2014/main" id="{EDB9B3A3-5369-4C0A-AAA1-E27F23D5AB41}"/>
              </a:ext>
            </a:extLst>
          </p:cNvPr>
          <p:cNvSpPr>
            <a:spLocks noChangeArrowheads="1"/>
          </p:cNvSpPr>
          <p:nvPr/>
        </p:nvSpPr>
        <p:spPr bwMode="auto">
          <a:xfrm>
            <a:off x="4500563" y="4868863"/>
            <a:ext cx="144462" cy="142875"/>
          </a:xfrm>
          <a:prstGeom prst="ellipse">
            <a:avLst/>
          </a:prstGeom>
          <a:solidFill>
            <a:schemeClr val="folHlink"/>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ru-RU" altLang="ru-RU"/>
          </a:p>
        </p:txBody>
      </p:sp>
      <p:sp>
        <p:nvSpPr>
          <p:cNvPr id="28691" name="Oval 19">
            <a:extLst>
              <a:ext uri="{FF2B5EF4-FFF2-40B4-BE49-F238E27FC236}">
                <a16:creationId xmlns:a16="http://schemas.microsoft.com/office/drawing/2014/main" id="{7AA042D5-9A52-48EC-AE87-97249E438EAC}"/>
              </a:ext>
            </a:extLst>
          </p:cNvPr>
          <p:cNvSpPr>
            <a:spLocks noChangeArrowheads="1"/>
          </p:cNvSpPr>
          <p:nvPr/>
        </p:nvSpPr>
        <p:spPr bwMode="auto">
          <a:xfrm>
            <a:off x="5076825" y="4868863"/>
            <a:ext cx="144463" cy="142875"/>
          </a:xfrm>
          <a:prstGeom prst="ellipse">
            <a:avLst/>
          </a:prstGeom>
          <a:solidFill>
            <a:srgbClr val="99CC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ru-RU" altLang="ru-RU"/>
          </a:p>
        </p:txBody>
      </p:sp>
      <p:sp>
        <p:nvSpPr>
          <p:cNvPr id="28692" name="Oval 20">
            <a:extLst>
              <a:ext uri="{FF2B5EF4-FFF2-40B4-BE49-F238E27FC236}">
                <a16:creationId xmlns:a16="http://schemas.microsoft.com/office/drawing/2014/main" id="{9D299A07-4267-4CF5-A6E8-BB5211C06133}"/>
              </a:ext>
            </a:extLst>
          </p:cNvPr>
          <p:cNvSpPr>
            <a:spLocks noChangeArrowheads="1"/>
          </p:cNvSpPr>
          <p:nvPr/>
        </p:nvSpPr>
        <p:spPr bwMode="auto">
          <a:xfrm>
            <a:off x="6372225" y="4868863"/>
            <a:ext cx="144463" cy="142875"/>
          </a:xfrm>
          <a:prstGeom prst="ellipse">
            <a:avLst/>
          </a:prstGeom>
          <a:solidFill>
            <a:srgbClr val="00FF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ru-RU" altLang="ru-RU"/>
          </a:p>
        </p:txBody>
      </p:sp>
      <p:sp>
        <p:nvSpPr>
          <p:cNvPr id="29716" name="Oval 21">
            <a:extLst>
              <a:ext uri="{FF2B5EF4-FFF2-40B4-BE49-F238E27FC236}">
                <a16:creationId xmlns:a16="http://schemas.microsoft.com/office/drawing/2014/main" id="{143E4CCD-A042-4B8F-81C5-F46AE5B46D6C}"/>
              </a:ext>
            </a:extLst>
          </p:cNvPr>
          <p:cNvSpPr>
            <a:spLocks noChangeArrowheads="1"/>
          </p:cNvSpPr>
          <p:nvPr/>
        </p:nvSpPr>
        <p:spPr bwMode="auto">
          <a:xfrm>
            <a:off x="7527925" y="4835525"/>
            <a:ext cx="144463" cy="142875"/>
          </a:xfrm>
          <a:prstGeom prst="ellipse">
            <a:avLst/>
          </a:prstGeom>
          <a:solidFill>
            <a:srgbClr val="10A5E8"/>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ru-RU" altLang="ru-RU"/>
          </a:p>
        </p:txBody>
      </p:sp>
      <p:sp>
        <p:nvSpPr>
          <p:cNvPr id="28694" name="Oval 22">
            <a:extLst>
              <a:ext uri="{FF2B5EF4-FFF2-40B4-BE49-F238E27FC236}">
                <a16:creationId xmlns:a16="http://schemas.microsoft.com/office/drawing/2014/main" id="{3A1456B1-C970-4FC1-9B0E-9EE28B519EB8}"/>
              </a:ext>
            </a:extLst>
          </p:cNvPr>
          <p:cNvSpPr>
            <a:spLocks noChangeArrowheads="1"/>
          </p:cNvSpPr>
          <p:nvPr/>
        </p:nvSpPr>
        <p:spPr bwMode="auto">
          <a:xfrm>
            <a:off x="5075238" y="4565650"/>
            <a:ext cx="144462" cy="142875"/>
          </a:xfrm>
          <a:prstGeom prst="ellipse">
            <a:avLst/>
          </a:prstGeom>
          <a:solidFill>
            <a:srgbClr val="FF33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ru-RU" altLang="ru-RU"/>
          </a:p>
        </p:txBody>
      </p:sp>
      <p:sp>
        <p:nvSpPr>
          <p:cNvPr id="28695" name="Oval 23">
            <a:extLst>
              <a:ext uri="{FF2B5EF4-FFF2-40B4-BE49-F238E27FC236}">
                <a16:creationId xmlns:a16="http://schemas.microsoft.com/office/drawing/2014/main" id="{69983A0E-8C32-455D-848C-F390483AC4A0}"/>
              </a:ext>
            </a:extLst>
          </p:cNvPr>
          <p:cNvSpPr>
            <a:spLocks noChangeArrowheads="1"/>
          </p:cNvSpPr>
          <p:nvPr/>
        </p:nvSpPr>
        <p:spPr bwMode="auto">
          <a:xfrm>
            <a:off x="6372225" y="3557588"/>
            <a:ext cx="144463" cy="142875"/>
          </a:xfrm>
          <a:prstGeom prst="ellipse">
            <a:avLst/>
          </a:prstGeom>
          <a:solidFill>
            <a:srgbClr val="FF33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ru-RU" altLang="ru-RU"/>
          </a:p>
        </p:txBody>
      </p:sp>
      <p:sp>
        <p:nvSpPr>
          <p:cNvPr id="29719" name="Rectangle 25">
            <a:extLst>
              <a:ext uri="{FF2B5EF4-FFF2-40B4-BE49-F238E27FC236}">
                <a16:creationId xmlns:a16="http://schemas.microsoft.com/office/drawing/2014/main" id="{0DCB96DA-7BF1-46FE-B438-CF0ECD1D9107}"/>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ru-RU" altLang="ru-RU"/>
          </a:p>
        </p:txBody>
      </p:sp>
      <p:graphicFrame>
        <p:nvGraphicFramePr>
          <p:cNvPr id="29720" name="Object 24">
            <a:extLst>
              <a:ext uri="{FF2B5EF4-FFF2-40B4-BE49-F238E27FC236}">
                <a16:creationId xmlns:a16="http://schemas.microsoft.com/office/drawing/2014/main" id="{E6D6EDE5-4E70-4127-A1F8-BF02438E0096}"/>
              </a:ext>
            </a:extLst>
          </p:cNvPr>
          <p:cNvGraphicFramePr>
            <a:graphicFrameLocks noChangeAspect="1"/>
          </p:cNvGraphicFramePr>
          <p:nvPr/>
        </p:nvGraphicFramePr>
        <p:xfrm>
          <a:off x="7902575" y="4437063"/>
          <a:ext cx="373063" cy="430212"/>
        </p:xfrm>
        <a:graphic>
          <a:graphicData uri="http://schemas.openxmlformats.org/presentationml/2006/ole">
            <mc:AlternateContent xmlns:mc="http://schemas.openxmlformats.org/markup-compatibility/2006">
              <mc:Choice xmlns:v="urn:schemas-microsoft-com:vml" Requires="v">
                <p:oleObj spid="_x0000_s29746" name="Формула" r:id="rId3" imgW="126835" imgH="139518" progId="Equation.3">
                  <p:embed/>
                </p:oleObj>
              </mc:Choice>
              <mc:Fallback>
                <p:oleObj name="Формула" r:id="rId3" imgW="126835" imgH="139518" progId="Equation.3">
                  <p:embed/>
                  <p:pic>
                    <p:nvPicPr>
                      <p:cNvPr id="0" name="Object 2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902575" y="4437063"/>
                        <a:ext cx="373063" cy="430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9721" name="Rectangle 27">
            <a:extLst>
              <a:ext uri="{FF2B5EF4-FFF2-40B4-BE49-F238E27FC236}">
                <a16:creationId xmlns:a16="http://schemas.microsoft.com/office/drawing/2014/main" id="{CD345C81-DC0C-404B-86DF-87DC1F899A27}"/>
              </a:ext>
            </a:extLst>
          </p:cNvPr>
          <p:cNvSpPr>
            <a:spLocks noChangeArrowheads="1"/>
          </p:cNvSpPr>
          <p:nvPr/>
        </p:nvSpPr>
        <p:spPr bwMode="auto">
          <a:xfrm>
            <a:off x="0" y="332898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ru-RU" altLang="ru-RU"/>
          </a:p>
        </p:txBody>
      </p:sp>
      <p:graphicFrame>
        <p:nvGraphicFramePr>
          <p:cNvPr id="29722" name="Object 26">
            <a:extLst>
              <a:ext uri="{FF2B5EF4-FFF2-40B4-BE49-F238E27FC236}">
                <a16:creationId xmlns:a16="http://schemas.microsoft.com/office/drawing/2014/main" id="{47BF9B7B-FD5E-4DE2-BFF6-FB31043A3AA9}"/>
              </a:ext>
            </a:extLst>
          </p:cNvPr>
          <p:cNvGraphicFramePr>
            <a:graphicFrameLocks noChangeAspect="1"/>
          </p:cNvGraphicFramePr>
          <p:nvPr/>
        </p:nvGraphicFramePr>
        <p:xfrm>
          <a:off x="1042988" y="2087563"/>
          <a:ext cx="1008062" cy="587375"/>
        </p:xfrm>
        <a:graphic>
          <a:graphicData uri="http://schemas.openxmlformats.org/presentationml/2006/ole">
            <mc:AlternateContent xmlns:mc="http://schemas.openxmlformats.org/markup-compatibility/2006">
              <mc:Choice xmlns:v="urn:schemas-microsoft-com:vml" Requires="v">
                <p:oleObj spid="_x0000_s29747" name="Формула" r:id="rId5" imgW="342751" imgH="203112" progId="Equation.3">
                  <p:embed/>
                </p:oleObj>
              </mc:Choice>
              <mc:Fallback>
                <p:oleObj name="Формула" r:id="rId5" imgW="342751" imgH="203112" progId="Equation.3">
                  <p:embed/>
                  <p:pic>
                    <p:nvPicPr>
                      <p:cNvPr id="0" name="Object 2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042988" y="2087563"/>
                        <a:ext cx="1008062" cy="587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9723" name="Rectangle 29">
            <a:extLst>
              <a:ext uri="{FF2B5EF4-FFF2-40B4-BE49-F238E27FC236}">
                <a16:creationId xmlns:a16="http://schemas.microsoft.com/office/drawing/2014/main" id="{994F48A6-727F-41FE-8BBD-7E3FE7D6F8DC}"/>
              </a:ext>
            </a:extLst>
          </p:cNvPr>
          <p:cNvSpPr>
            <a:spLocks noChangeArrowheads="1"/>
          </p:cNvSpPr>
          <p:nvPr/>
        </p:nvSpPr>
        <p:spPr bwMode="auto">
          <a:xfrm>
            <a:off x="0" y="335756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ru-RU" altLang="ru-RU"/>
          </a:p>
        </p:txBody>
      </p:sp>
      <p:graphicFrame>
        <p:nvGraphicFramePr>
          <p:cNvPr id="29724" name="Object 28">
            <a:extLst>
              <a:ext uri="{FF2B5EF4-FFF2-40B4-BE49-F238E27FC236}">
                <a16:creationId xmlns:a16="http://schemas.microsoft.com/office/drawing/2014/main" id="{FDE04332-35F0-49AA-8D16-3F9322D5F8E8}"/>
              </a:ext>
            </a:extLst>
          </p:cNvPr>
          <p:cNvGraphicFramePr>
            <a:graphicFrameLocks noChangeAspect="1"/>
          </p:cNvGraphicFramePr>
          <p:nvPr/>
        </p:nvGraphicFramePr>
        <p:xfrm>
          <a:off x="1187450" y="4437063"/>
          <a:ext cx="373063" cy="430212"/>
        </p:xfrm>
        <a:graphic>
          <a:graphicData uri="http://schemas.openxmlformats.org/presentationml/2006/ole">
            <mc:AlternateContent xmlns:mc="http://schemas.openxmlformats.org/markup-compatibility/2006">
              <mc:Choice xmlns:v="urn:schemas-microsoft-com:vml" Requires="v">
                <p:oleObj spid="_x0000_s29748" name="Формула" r:id="rId7" imgW="126835" imgH="139518" progId="Equation.3">
                  <p:embed/>
                </p:oleObj>
              </mc:Choice>
              <mc:Fallback>
                <p:oleObj name="Формула" r:id="rId7" imgW="126835" imgH="139518" progId="Equation.3">
                  <p:embed/>
                  <p:pic>
                    <p:nvPicPr>
                      <p:cNvPr id="0" name="Object 28"/>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187450" y="4437063"/>
                        <a:ext cx="373063" cy="430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9725" name="Rectangle 31">
            <a:extLst>
              <a:ext uri="{FF2B5EF4-FFF2-40B4-BE49-F238E27FC236}">
                <a16:creationId xmlns:a16="http://schemas.microsoft.com/office/drawing/2014/main" id="{B631F847-7BF7-40CB-BAD1-37CC89CE0079}"/>
              </a:ext>
            </a:extLst>
          </p:cNvPr>
          <p:cNvSpPr>
            <a:spLocks noChangeArrowheads="1"/>
          </p:cNvSpPr>
          <p:nvPr/>
        </p:nvSpPr>
        <p:spPr bwMode="auto">
          <a:xfrm>
            <a:off x="0" y="333851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ru-RU" altLang="ru-RU"/>
          </a:p>
        </p:txBody>
      </p:sp>
      <p:graphicFrame>
        <p:nvGraphicFramePr>
          <p:cNvPr id="29726" name="Object 30">
            <a:extLst>
              <a:ext uri="{FF2B5EF4-FFF2-40B4-BE49-F238E27FC236}">
                <a16:creationId xmlns:a16="http://schemas.microsoft.com/office/drawing/2014/main" id="{9BDF4222-436B-434C-B419-B3D3A782E6C0}"/>
              </a:ext>
            </a:extLst>
          </p:cNvPr>
          <p:cNvGraphicFramePr>
            <a:graphicFrameLocks noChangeAspect="1"/>
          </p:cNvGraphicFramePr>
          <p:nvPr/>
        </p:nvGraphicFramePr>
        <p:xfrm>
          <a:off x="7596188" y="4941888"/>
          <a:ext cx="393700" cy="574675"/>
        </p:xfrm>
        <a:graphic>
          <a:graphicData uri="http://schemas.openxmlformats.org/presentationml/2006/ole">
            <mc:AlternateContent xmlns:mc="http://schemas.openxmlformats.org/markup-compatibility/2006">
              <mc:Choice xmlns:v="urn:schemas-microsoft-com:vml" Requires="v">
                <p:oleObj spid="_x0000_s29749" name="Формула" r:id="rId9" imgW="126725" imgH="177415" progId="Equation.3">
                  <p:embed/>
                </p:oleObj>
              </mc:Choice>
              <mc:Fallback>
                <p:oleObj name="Формула" r:id="rId9" imgW="126725" imgH="177415" progId="Equation.3">
                  <p:embed/>
                  <p:pic>
                    <p:nvPicPr>
                      <p:cNvPr id="0" name="Object 30"/>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7596188" y="4941888"/>
                        <a:ext cx="393700" cy="574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9727" name="Oval 32">
            <a:extLst>
              <a:ext uri="{FF2B5EF4-FFF2-40B4-BE49-F238E27FC236}">
                <a16:creationId xmlns:a16="http://schemas.microsoft.com/office/drawing/2014/main" id="{66827DBA-1D2C-4B78-8726-E85BF2858BB3}"/>
              </a:ext>
            </a:extLst>
          </p:cNvPr>
          <p:cNvSpPr>
            <a:spLocks noChangeArrowheads="1"/>
          </p:cNvSpPr>
          <p:nvPr/>
        </p:nvSpPr>
        <p:spPr bwMode="auto">
          <a:xfrm>
            <a:off x="1258888" y="4870450"/>
            <a:ext cx="144462" cy="142875"/>
          </a:xfrm>
          <a:prstGeom prst="ellipse">
            <a:avLst/>
          </a:prstGeom>
          <a:solidFill>
            <a:srgbClr val="10A5E8"/>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ru-RU" altLang="ru-RU"/>
          </a:p>
        </p:txBody>
      </p:sp>
      <p:sp>
        <p:nvSpPr>
          <p:cNvPr id="29728" name="Rectangle 36">
            <a:extLst>
              <a:ext uri="{FF2B5EF4-FFF2-40B4-BE49-F238E27FC236}">
                <a16:creationId xmlns:a16="http://schemas.microsoft.com/office/drawing/2014/main" id="{B781CC8E-2430-45D0-BABD-E6A24E4CCA8C}"/>
              </a:ext>
            </a:extLst>
          </p:cNvPr>
          <p:cNvSpPr>
            <a:spLocks noChangeArrowheads="1"/>
          </p:cNvSpPr>
          <p:nvPr/>
        </p:nvSpPr>
        <p:spPr bwMode="auto">
          <a:xfrm>
            <a:off x="0" y="332898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ru-RU" altLang="ru-RU"/>
          </a:p>
        </p:txBody>
      </p:sp>
      <p:graphicFrame>
        <p:nvGraphicFramePr>
          <p:cNvPr id="29729" name="Object 35">
            <a:extLst>
              <a:ext uri="{FF2B5EF4-FFF2-40B4-BE49-F238E27FC236}">
                <a16:creationId xmlns:a16="http://schemas.microsoft.com/office/drawing/2014/main" id="{E50CD2F9-7C65-4C7D-85B5-EF0831810F87}"/>
              </a:ext>
            </a:extLst>
          </p:cNvPr>
          <p:cNvGraphicFramePr>
            <a:graphicFrameLocks noChangeAspect="1"/>
          </p:cNvGraphicFramePr>
          <p:nvPr/>
        </p:nvGraphicFramePr>
        <p:xfrm>
          <a:off x="4067175" y="4365625"/>
          <a:ext cx="301625" cy="487363"/>
        </p:xfrm>
        <a:graphic>
          <a:graphicData uri="http://schemas.openxmlformats.org/presentationml/2006/ole">
            <mc:AlternateContent xmlns:mc="http://schemas.openxmlformats.org/markup-compatibility/2006">
              <mc:Choice xmlns:v="urn:schemas-microsoft-com:vml" Requires="v">
                <p:oleObj spid="_x0000_s29750" name="Формула" r:id="rId11" imgW="126835" imgH="202936" progId="Equation.3">
                  <p:embed/>
                </p:oleObj>
              </mc:Choice>
              <mc:Fallback>
                <p:oleObj name="Формула" r:id="rId11" imgW="126835" imgH="202936" progId="Equation.3">
                  <p:embed/>
                  <p:pic>
                    <p:nvPicPr>
                      <p:cNvPr id="0" name="Object 35"/>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4067175" y="4365625"/>
                        <a:ext cx="301625" cy="487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9730" name="Rectangle 38">
            <a:extLst>
              <a:ext uri="{FF2B5EF4-FFF2-40B4-BE49-F238E27FC236}">
                <a16:creationId xmlns:a16="http://schemas.microsoft.com/office/drawing/2014/main" id="{CBDE8C96-18A3-43A2-B8D4-2565B9F4D7AD}"/>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ru-RU" altLang="ru-RU"/>
          </a:p>
        </p:txBody>
      </p:sp>
      <p:graphicFrame>
        <p:nvGraphicFramePr>
          <p:cNvPr id="28709" name="Object 37">
            <a:extLst>
              <a:ext uri="{FF2B5EF4-FFF2-40B4-BE49-F238E27FC236}">
                <a16:creationId xmlns:a16="http://schemas.microsoft.com/office/drawing/2014/main" id="{78A85F7D-6B7F-4FE3-9A2A-62907B417865}"/>
              </a:ext>
            </a:extLst>
          </p:cNvPr>
          <p:cNvGraphicFramePr>
            <a:graphicFrameLocks noChangeAspect="1"/>
          </p:cNvGraphicFramePr>
          <p:nvPr/>
        </p:nvGraphicFramePr>
        <p:xfrm>
          <a:off x="6211888" y="4868863"/>
          <a:ext cx="455612" cy="576262"/>
        </p:xfrm>
        <a:graphic>
          <a:graphicData uri="http://schemas.openxmlformats.org/presentationml/2006/ole">
            <mc:AlternateContent xmlns:mc="http://schemas.openxmlformats.org/markup-compatibility/2006">
              <mc:Choice xmlns:v="urn:schemas-microsoft-com:vml" Requires="v">
                <p:oleObj spid="_x0000_s29751" name="Формула" r:id="rId13" imgW="177646" imgH="228402" progId="Equation.3">
                  <p:embed/>
                </p:oleObj>
              </mc:Choice>
              <mc:Fallback>
                <p:oleObj name="Формула" r:id="rId13" imgW="177646" imgH="228402" progId="Equation.3">
                  <p:embed/>
                  <p:pic>
                    <p:nvPicPr>
                      <p:cNvPr id="0" name="Object 37"/>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6211888" y="4868863"/>
                        <a:ext cx="455612"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9732" name="Rectangle 40">
            <a:extLst>
              <a:ext uri="{FF2B5EF4-FFF2-40B4-BE49-F238E27FC236}">
                <a16:creationId xmlns:a16="http://schemas.microsoft.com/office/drawing/2014/main" id="{2726D7FB-6508-4B37-AA4D-B70E156973D2}"/>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ru-RU" altLang="ru-RU"/>
          </a:p>
        </p:txBody>
      </p:sp>
      <p:sp>
        <p:nvSpPr>
          <p:cNvPr id="29733" name="Rectangle 42">
            <a:extLst>
              <a:ext uri="{FF2B5EF4-FFF2-40B4-BE49-F238E27FC236}">
                <a16:creationId xmlns:a16="http://schemas.microsoft.com/office/drawing/2014/main" id="{AFE2BFDB-0EC5-4AA5-869E-FE14BFE3E895}"/>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ru-RU" altLang="ru-RU"/>
          </a:p>
        </p:txBody>
      </p:sp>
      <p:graphicFrame>
        <p:nvGraphicFramePr>
          <p:cNvPr id="28713" name="Object 41">
            <a:extLst>
              <a:ext uri="{FF2B5EF4-FFF2-40B4-BE49-F238E27FC236}">
                <a16:creationId xmlns:a16="http://schemas.microsoft.com/office/drawing/2014/main" id="{59AD81E4-05E9-40C8-8DDC-62D858F83CA8}"/>
              </a:ext>
            </a:extLst>
          </p:cNvPr>
          <p:cNvGraphicFramePr>
            <a:graphicFrameLocks noChangeAspect="1"/>
          </p:cNvGraphicFramePr>
          <p:nvPr/>
        </p:nvGraphicFramePr>
        <p:xfrm>
          <a:off x="5076825" y="4868863"/>
          <a:ext cx="349250" cy="503237"/>
        </p:xfrm>
        <a:graphic>
          <a:graphicData uri="http://schemas.openxmlformats.org/presentationml/2006/ole">
            <mc:AlternateContent xmlns:mc="http://schemas.openxmlformats.org/markup-compatibility/2006">
              <mc:Choice xmlns:v="urn:schemas-microsoft-com:vml" Requires="v">
                <p:oleObj spid="_x0000_s29752" name="Формула" r:id="rId15" imgW="152268" imgH="215713" progId="Equation.3">
                  <p:embed/>
                </p:oleObj>
              </mc:Choice>
              <mc:Fallback>
                <p:oleObj name="Формула" r:id="rId15" imgW="152268" imgH="215713" progId="Equation.3">
                  <p:embed/>
                  <p:pic>
                    <p:nvPicPr>
                      <p:cNvPr id="0" name="Object 41"/>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5076825" y="4868863"/>
                        <a:ext cx="349250" cy="503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9735" name="Rectangle 44">
            <a:extLst>
              <a:ext uri="{FF2B5EF4-FFF2-40B4-BE49-F238E27FC236}">
                <a16:creationId xmlns:a16="http://schemas.microsoft.com/office/drawing/2014/main" id="{5C96ECAC-B0B0-433E-884C-853FEB2E3C7F}"/>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ru-RU" altLang="ru-RU"/>
          </a:p>
        </p:txBody>
      </p:sp>
      <p:graphicFrame>
        <p:nvGraphicFramePr>
          <p:cNvPr id="28715" name="Object 43">
            <a:extLst>
              <a:ext uri="{FF2B5EF4-FFF2-40B4-BE49-F238E27FC236}">
                <a16:creationId xmlns:a16="http://schemas.microsoft.com/office/drawing/2014/main" id="{88A1AAF3-3A32-424E-8A18-2B6FAD52295B}"/>
              </a:ext>
            </a:extLst>
          </p:cNvPr>
          <p:cNvGraphicFramePr>
            <a:graphicFrameLocks noChangeAspect="1"/>
          </p:cNvGraphicFramePr>
          <p:nvPr/>
        </p:nvGraphicFramePr>
        <p:xfrm>
          <a:off x="4394200" y="4868863"/>
          <a:ext cx="415925" cy="503237"/>
        </p:xfrm>
        <a:graphic>
          <a:graphicData uri="http://schemas.openxmlformats.org/presentationml/2006/ole">
            <mc:AlternateContent xmlns:mc="http://schemas.openxmlformats.org/markup-compatibility/2006">
              <mc:Choice xmlns:v="urn:schemas-microsoft-com:vml" Requires="v">
                <p:oleObj spid="_x0000_s29753" name="Формула" r:id="rId17" imgW="177569" imgH="215619" progId="Equation.3">
                  <p:embed/>
                </p:oleObj>
              </mc:Choice>
              <mc:Fallback>
                <p:oleObj name="Формула" r:id="rId17" imgW="177569" imgH="215619" progId="Equation.3">
                  <p:embed/>
                  <p:pic>
                    <p:nvPicPr>
                      <p:cNvPr id="0" name="Object 43"/>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4394200" y="4868863"/>
                        <a:ext cx="415925" cy="503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9737" name="Rectangle 46">
            <a:extLst>
              <a:ext uri="{FF2B5EF4-FFF2-40B4-BE49-F238E27FC236}">
                <a16:creationId xmlns:a16="http://schemas.microsoft.com/office/drawing/2014/main" id="{ADC2D290-D167-4888-853B-E5D160FAEDC0}"/>
              </a:ext>
            </a:extLst>
          </p:cNvPr>
          <p:cNvSpPr>
            <a:spLocks noChangeArrowheads="1"/>
          </p:cNvSpPr>
          <p:nvPr/>
        </p:nvSpPr>
        <p:spPr bwMode="auto">
          <a:xfrm>
            <a:off x="0" y="334803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ru-RU" altLang="ru-RU"/>
          </a:p>
        </p:txBody>
      </p:sp>
      <p:graphicFrame>
        <p:nvGraphicFramePr>
          <p:cNvPr id="29738" name="Object 45">
            <a:extLst>
              <a:ext uri="{FF2B5EF4-FFF2-40B4-BE49-F238E27FC236}">
                <a16:creationId xmlns:a16="http://schemas.microsoft.com/office/drawing/2014/main" id="{FDC8E94C-8261-46CE-BE5F-03897EB365ED}"/>
              </a:ext>
            </a:extLst>
          </p:cNvPr>
          <p:cNvGraphicFramePr>
            <a:graphicFrameLocks noChangeAspect="1"/>
          </p:cNvGraphicFramePr>
          <p:nvPr/>
        </p:nvGraphicFramePr>
        <p:xfrm>
          <a:off x="1187450" y="5373688"/>
          <a:ext cx="406400" cy="431800"/>
        </p:xfrm>
        <a:graphic>
          <a:graphicData uri="http://schemas.openxmlformats.org/presentationml/2006/ole">
            <mc:AlternateContent xmlns:mc="http://schemas.openxmlformats.org/markup-compatibility/2006">
              <mc:Choice xmlns:v="urn:schemas-microsoft-com:vml" Requires="v">
                <p:oleObj spid="_x0000_s29754" name="Формула" r:id="rId19" imgW="152268" imgH="164957" progId="Equation.3">
                  <p:embed/>
                </p:oleObj>
              </mc:Choice>
              <mc:Fallback>
                <p:oleObj name="Формула" r:id="rId19" imgW="152268" imgH="164957" progId="Equation.3">
                  <p:embed/>
                  <p:pic>
                    <p:nvPicPr>
                      <p:cNvPr id="0" name="Object 45"/>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1187450" y="5373688"/>
                        <a:ext cx="40640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9739" name="Rectangle 48">
            <a:extLst>
              <a:ext uri="{FF2B5EF4-FFF2-40B4-BE49-F238E27FC236}">
                <a16:creationId xmlns:a16="http://schemas.microsoft.com/office/drawing/2014/main" id="{EDB7CBAF-E5E0-481A-91B0-DB591925B55B}"/>
              </a:ext>
            </a:extLst>
          </p:cNvPr>
          <p:cNvSpPr>
            <a:spLocks noChangeArrowheads="1"/>
          </p:cNvSpPr>
          <p:nvPr/>
        </p:nvSpPr>
        <p:spPr bwMode="auto">
          <a:xfrm>
            <a:off x="0" y="331946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ru-RU" altLang="ru-RU"/>
          </a:p>
        </p:txBody>
      </p:sp>
      <p:graphicFrame>
        <p:nvGraphicFramePr>
          <p:cNvPr id="28719" name="Object 47">
            <a:extLst>
              <a:ext uri="{FF2B5EF4-FFF2-40B4-BE49-F238E27FC236}">
                <a16:creationId xmlns:a16="http://schemas.microsoft.com/office/drawing/2014/main" id="{FF640FDF-A47E-4197-8A41-C95E14497904}"/>
              </a:ext>
            </a:extLst>
          </p:cNvPr>
          <p:cNvGraphicFramePr>
            <a:graphicFrameLocks noChangeAspect="1"/>
          </p:cNvGraphicFramePr>
          <p:nvPr/>
        </p:nvGraphicFramePr>
        <p:xfrm>
          <a:off x="5940425" y="3141663"/>
          <a:ext cx="477838" cy="577850"/>
        </p:xfrm>
        <a:graphic>
          <a:graphicData uri="http://schemas.openxmlformats.org/presentationml/2006/ole">
            <mc:AlternateContent xmlns:mc="http://schemas.openxmlformats.org/markup-compatibility/2006">
              <mc:Choice xmlns:v="urn:schemas-microsoft-com:vml" Requires="v">
                <p:oleObj spid="_x0000_s29755" name="Формула" r:id="rId21" imgW="177569" imgH="215619" progId="Equation.3">
                  <p:embed/>
                </p:oleObj>
              </mc:Choice>
              <mc:Fallback>
                <p:oleObj name="Формула" r:id="rId21" imgW="177569" imgH="215619" progId="Equation.3">
                  <p:embed/>
                  <p:pic>
                    <p:nvPicPr>
                      <p:cNvPr id="0" name="Object 47"/>
                      <p:cNvPicPr>
                        <a:picLocks noChangeAspect="1"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5940425" y="3141663"/>
                        <a:ext cx="477838" cy="577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9741" name="Rectangle 50">
            <a:extLst>
              <a:ext uri="{FF2B5EF4-FFF2-40B4-BE49-F238E27FC236}">
                <a16:creationId xmlns:a16="http://schemas.microsoft.com/office/drawing/2014/main" id="{E3663D51-56AE-43A2-BA17-DE92395CEFEA}"/>
              </a:ext>
            </a:extLst>
          </p:cNvPr>
          <p:cNvSpPr>
            <a:spLocks noChangeArrowheads="1"/>
          </p:cNvSpPr>
          <p:nvPr/>
        </p:nvSpPr>
        <p:spPr bwMode="auto">
          <a:xfrm>
            <a:off x="0" y="331946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ru-RU" altLang="ru-RU"/>
          </a:p>
        </p:txBody>
      </p:sp>
      <p:graphicFrame>
        <p:nvGraphicFramePr>
          <p:cNvPr id="28721" name="Object 49">
            <a:extLst>
              <a:ext uri="{FF2B5EF4-FFF2-40B4-BE49-F238E27FC236}">
                <a16:creationId xmlns:a16="http://schemas.microsoft.com/office/drawing/2014/main" id="{3310F022-9E09-4BA3-A873-B39B34094647}"/>
              </a:ext>
            </a:extLst>
          </p:cNvPr>
          <p:cNvGraphicFramePr>
            <a:graphicFrameLocks noChangeAspect="1"/>
          </p:cNvGraphicFramePr>
          <p:nvPr/>
        </p:nvGraphicFramePr>
        <p:xfrm>
          <a:off x="4826000" y="3933825"/>
          <a:ext cx="498475" cy="574675"/>
        </p:xfrm>
        <a:graphic>
          <a:graphicData uri="http://schemas.openxmlformats.org/presentationml/2006/ole">
            <mc:AlternateContent xmlns:mc="http://schemas.openxmlformats.org/markup-compatibility/2006">
              <mc:Choice xmlns:v="urn:schemas-microsoft-com:vml" Requires="v">
                <p:oleObj spid="_x0000_s29756" name="Формула" r:id="rId23" imgW="190335" imgH="215713" progId="Equation.3">
                  <p:embed/>
                </p:oleObj>
              </mc:Choice>
              <mc:Fallback>
                <p:oleObj name="Формула" r:id="rId23" imgW="190335" imgH="215713" progId="Equation.3">
                  <p:embed/>
                  <p:pic>
                    <p:nvPicPr>
                      <p:cNvPr id="0" name="Object 49"/>
                      <p:cNvPicPr>
                        <a:picLocks noChangeAspect="1" noChangeArrowheads="1"/>
                      </p:cNvPicPr>
                      <p:nvPr/>
                    </p:nvPicPr>
                    <p:blipFill>
                      <a:blip r:embed="rId24">
                        <a:extLst>
                          <a:ext uri="{28A0092B-C50C-407E-A947-70E740481C1C}">
                            <a14:useLocalDpi xmlns:a14="http://schemas.microsoft.com/office/drawing/2010/main" val="0"/>
                          </a:ext>
                        </a:extLst>
                      </a:blip>
                      <a:srcRect/>
                      <a:stretch>
                        <a:fillRect/>
                      </a:stretch>
                    </p:blipFill>
                    <p:spPr bwMode="auto">
                      <a:xfrm>
                        <a:off x="4826000" y="3933825"/>
                        <a:ext cx="498475" cy="574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9743" name="Rectangle 52">
            <a:extLst>
              <a:ext uri="{FF2B5EF4-FFF2-40B4-BE49-F238E27FC236}">
                <a16:creationId xmlns:a16="http://schemas.microsoft.com/office/drawing/2014/main" id="{C5C1F1E9-B8FC-49C6-BBFA-33C4847D4BD5}"/>
              </a:ext>
            </a:extLst>
          </p:cNvPr>
          <p:cNvSpPr>
            <a:spLocks noChangeArrowheads="1"/>
          </p:cNvSpPr>
          <p:nvPr/>
        </p:nvSpPr>
        <p:spPr bwMode="auto">
          <a:xfrm>
            <a:off x="0" y="33147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ru-RU" altLang="ru-RU"/>
          </a:p>
        </p:txBody>
      </p:sp>
      <p:sp>
        <p:nvSpPr>
          <p:cNvPr id="29744" name="Rectangle 54">
            <a:extLst>
              <a:ext uri="{FF2B5EF4-FFF2-40B4-BE49-F238E27FC236}">
                <a16:creationId xmlns:a16="http://schemas.microsoft.com/office/drawing/2014/main" id="{80216943-4986-4A54-80D4-73378EB0E2A3}"/>
              </a:ext>
            </a:extLst>
          </p:cNvPr>
          <p:cNvSpPr>
            <a:spLocks noChangeArrowheads="1"/>
          </p:cNvSpPr>
          <p:nvPr/>
        </p:nvSpPr>
        <p:spPr bwMode="auto">
          <a:xfrm>
            <a:off x="0" y="314166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ru-RU" altLang="ru-RU"/>
          </a:p>
        </p:txBody>
      </p:sp>
      <p:graphicFrame>
        <p:nvGraphicFramePr>
          <p:cNvPr id="29745" name="Object 53">
            <a:extLst>
              <a:ext uri="{FF2B5EF4-FFF2-40B4-BE49-F238E27FC236}">
                <a16:creationId xmlns:a16="http://schemas.microsoft.com/office/drawing/2014/main" id="{B107F81F-75C6-41F4-8406-16DB0F912D08}"/>
              </a:ext>
            </a:extLst>
          </p:cNvPr>
          <p:cNvGraphicFramePr>
            <a:graphicFrameLocks noChangeAspect="1"/>
          </p:cNvGraphicFramePr>
          <p:nvPr/>
        </p:nvGraphicFramePr>
        <p:xfrm>
          <a:off x="7019925" y="1628775"/>
          <a:ext cx="407988" cy="433388"/>
        </p:xfrm>
        <a:graphic>
          <a:graphicData uri="http://schemas.openxmlformats.org/presentationml/2006/ole">
            <mc:AlternateContent xmlns:mc="http://schemas.openxmlformats.org/markup-compatibility/2006">
              <mc:Choice xmlns:v="urn:schemas-microsoft-com:vml" Requires="v">
                <p:oleObj spid="_x0000_s29757" name="Формула" r:id="rId25" imgW="152268" imgH="164957" progId="Equation.3">
                  <p:embed/>
                </p:oleObj>
              </mc:Choice>
              <mc:Fallback>
                <p:oleObj name="Формула" r:id="rId25" imgW="152268" imgH="164957" progId="Equation.3">
                  <p:embed/>
                  <p:pic>
                    <p:nvPicPr>
                      <p:cNvPr id="0" name="Object 53"/>
                      <p:cNvPicPr>
                        <a:picLocks noChangeAspect="1" noChangeArrowheads="1"/>
                      </p:cNvPicPr>
                      <p:nvPr/>
                    </p:nvPicPr>
                    <p:blipFill>
                      <a:blip r:embed="rId26">
                        <a:extLst>
                          <a:ext uri="{28A0092B-C50C-407E-A947-70E740481C1C}">
                            <a14:useLocalDpi xmlns:a14="http://schemas.microsoft.com/office/drawing/2010/main" val="0"/>
                          </a:ext>
                        </a:extLst>
                      </a:blip>
                      <a:srcRect/>
                      <a:stretch>
                        <a:fillRect/>
                      </a:stretch>
                    </p:blipFill>
                    <p:spPr bwMode="auto">
                      <a:xfrm>
                        <a:off x="7019925" y="1628775"/>
                        <a:ext cx="407988" cy="433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nodeType="clickEffect">
                                  <p:stCondLst>
                                    <p:cond delay="0"/>
                                  </p:stCondLst>
                                  <p:childTnLst>
                                    <p:set>
                                      <p:cBhvr>
                                        <p:cTn id="6" dur="1" fill="hold">
                                          <p:stCondLst>
                                            <p:cond delay="0"/>
                                          </p:stCondLst>
                                        </p:cTn>
                                        <p:tgtEl>
                                          <p:spTgt spid="28680"/>
                                        </p:tgtEl>
                                        <p:attrNameLst>
                                          <p:attrName>style.visibility</p:attrName>
                                        </p:attrNameLst>
                                      </p:cBhvr>
                                      <p:to>
                                        <p:strVal val="visible"/>
                                      </p:to>
                                    </p:set>
                                    <p:animEffect transition="in" filter="wipe(down)">
                                      <p:cBhvr>
                                        <p:cTn id="7" dur="500"/>
                                        <p:tgtEl>
                                          <p:spTgt spid="2868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28692"/>
                                        </p:tgtEl>
                                        <p:attrNameLst>
                                          <p:attrName>style.visibility</p:attrName>
                                        </p:attrNameLst>
                                      </p:cBhvr>
                                      <p:to>
                                        <p:strVal val="visible"/>
                                      </p:to>
                                    </p:set>
                                    <p:animEffect transition="in" filter="wipe(down)">
                                      <p:cBhvr>
                                        <p:cTn id="12" dur="500"/>
                                        <p:tgtEl>
                                          <p:spTgt spid="28692"/>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4" fill="hold" nodeType="clickEffect">
                                  <p:stCondLst>
                                    <p:cond delay="0"/>
                                  </p:stCondLst>
                                  <p:childTnLst>
                                    <p:set>
                                      <p:cBhvr>
                                        <p:cTn id="16" dur="1" fill="hold">
                                          <p:stCondLst>
                                            <p:cond delay="0"/>
                                          </p:stCondLst>
                                        </p:cTn>
                                        <p:tgtEl>
                                          <p:spTgt spid="28709"/>
                                        </p:tgtEl>
                                        <p:attrNameLst>
                                          <p:attrName>style.visibility</p:attrName>
                                        </p:attrNameLst>
                                      </p:cBhvr>
                                      <p:to>
                                        <p:strVal val="visible"/>
                                      </p:to>
                                    </p:set>
                                    <p:animEffect transition="in" filter="wipe(down)">
                                      <p:cBhvr>
                                        <p:cTn id="17" dur="500"/>
                                        <p:tgtEl>
                                          <p:spTgt spid="28709"/>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4" fill="hold" nodeType="clickEffect">
                                  <p:stCondLst>
                                    <p:cond delay="0"/>
                                  </p:stCondLst>
                                  <p:childTnLst>
                                    <p:set>
                                      <p:cBhvr>
                                        <p:cTn id="21" dur="1" fill="hold">
                                          <p:stCondLst>
                                            <p:cond delay="0"/>
                                          </p:stCondLst>
                                        </p:cTn>
                                        <p:tgtEl>
                                          <p:spTgt spid="28681"/>
                                        </p:tgtEl>
                                        <p:attrNameLst>
                                          <p:attrName>style.visibility</p:attrName>
                                        </p:attrNameLst>
                                      </p:cBhvr>
                                      <p:to>
                                        <p:strVal val="visible"/>
                                      </p:to>
                                    </p:set>
                                    <p:animEffect transition="in" filter="wipe(down)">
                                      <p:cBhvr>
                                        <p:cTn id="22" dur="500"/>
                                        <p:tgtEl>
                                          <p:spTgt spid="28681"/>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28695"/>
                                        </p:tgtEl>
                                        <p:attrNameLst>
                                          <p:attrName>style.visibility</p:attrName>
                                        </p:attrNameLst>
                                      </p:cBhvr>
                                      <p:to>
                                        <p:strVal val="visible"/>
                                      </p:to>
                                    </p:set>
                                    <p:animEffect transition="in" filter="wipe(down)">
                                      <p:cBhvr>
                                        <p:cTn id="27" dur="500"/>
                                        <p:tgtEl>
                                          <p:spTgt spid="28695"/>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4" fill="hold" nodeType="clickEffect">
                                  <p:stCondLst>
                                    <p:cond delay="0"/>
                                  </p:stCondLst>
                                  <p:childTnLst>
                                    <p:set>
                                      <p:cBhvr>
                                        <p:cTn id="31" dur="1" fill="hold">
                                          <p:stCondLst>
                                            <p:cond delay="0"/>
                                          </p:stCondLst>
                                        </p:cTn>
                                        <p:tgtEl>
                                          <p:spTgt spid="28719"/>
                                        </p:tgtEl>
                                        <p:attrNameLst>
                                          <p:attrName>style.visibility</p:attrName>
                                        </p:attrNameLst>
                                      </p:cBhvr>
                                      <p:to>
                                        <p:strVal val="visible"/>
                                      </p:to>
                                    </p:set>
                                    <p:animEffect transition="in" filter="wipe(down)">
                                      <p:cBhvr>
                                        <p:cTn id="32" dur="500"/>
                                        <p:tgtEl>
                                          <p:spTgt spid="28719"/>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4" fill="hold" nodeType="clickEffect">
                                  <p:stCondLst>
                                    <p:cond delay="0"/>
                                  </p:stCondLst>
                                  <p:childTnLst>
                                    <p:set>
                                      <p:cBhvr>
                                        <p:cTn id="36" dur="1" fill="hold">
                                          <p:stCondLst>
                                            <p:cond delay="0"/>
                                          </p:stCondLst>
                                        </p:cTn>
                                        <p:tgtEl>
                                          <p:spTgt spid="28682"/>
                                        </p:tgtEl>
                                        <p:attrNameLst>
                                          <p:attrName>style.visibility</p:attrName>
                                        </p:attrNameLst>
                                      </p:cBhvr>
                                      <p:to>
                                        <p:strVal val="visible"/>
                                      </p:to>
                                    </p:set>
                                    <p:animEffect transition="in" filter="wipe(down)">
                                      <p:cBhvr>
                                        <p:cTn id="37" dur="500"/>
                                        <p:tgtEl>
                                          <p:spTgt spid="28682"/>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28691"/>
                                        </p:tgtEl>
                                        <p:attrNameLst>
                                          <p:attrName>style.visibility</p:attrName>
                                        </p:attrNameLst>
                                      </p:cBhvr>
                                      <p:to>
                                        <p:strVal val="visible"/>
                                      </p:to>
                                    </p:set>
                                    <p:animEffect transition="in" filter="wipe(down)">
                                      <p:cBhvr>
                                        <p:cTn id="42" dur="500"/>
                                        <p:tgtEl>
                                          <p:spTgt spid="28691"/>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22" presetClass="entr" presetSubtype="4" fill="hold" nodeType="clickEffect">
                                  <p:stCondLst>
                                    <p:cond delay="0"/>
                                  </p:stCondLst>
                                  <p:childTnLst>
                                    <p:set>
                                      <p:cBhvr>
                                        <p:cTn id="46" dur="1" fill="hold">
                                          <p:stCondLst>
                                            <p:cond delay="0"/>
                                          </p:stCondLst>
                                        </p:cTn>
                                        <p:tgtEl>
                                          <p:spTgt spid="28683"/>
                                        </p:tgtEl>
                                        <p:attrNameLst>
                                          <p:attrName>style.visibility</p:attrName>
                                        </p:attrNameLst>
                                      </p:cBhvr>
                                      <p:to>
                                        <p:strVal val="visible"/>
                                      </p:to>
                                    </p:set>
                                    <p:animEffect transition="in" filter="wipe(down)">
                                      <p:cBhvr>
                                        <p:cTn id="47" dur="500"/>
                                        <p:tgtEl>
                                          <p:spTgt spid="28683"/>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22" presetClass="entr" presetSubtype="4" fill="hold" nodeType="clickEffect">
                                  <p:stCondLst>
                                    <p:cond delay="0"/>
                                  </p:stCondLst>
                                  <p:childTnLst>
                                    <p:set>
                                      <p:cBhvr>
                                        <p:cTn id="51" dur="1" fill="hold">
                                          <p:stCondLst>
                                            <p:cond delay="0"/>
                                          </p:stCondLst>
                                        </p:cTn>
                                        <p:tgtEl>
                                          <p:spTgt spid="28713"/>
                                        </p:tgtEl>
                                        <p:attrNameLst>
                                          <p:attrName>style.visibility</p:attrName>
                                        </p:attrNameLst>
                                      </p:cBhvr>
                                      <p:to>
                                        <p:strVal val="visible"/>
                                      </p:to>
                                    </p:set>
                                    <p:animEffect transition="in" filter="wipe(down)">
                                      <p:cBhvr>
                                        <p:cTn id="52" dur="500"/>
                                        <p:tgtEl>
                                          <p:spTgt spid="28713"/>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22" presetClass="entr" presetSubtype="4" fill="hold" grpId="0" nodeType="clickEffect">
                                  <p:stCondLst>
                                    <p:cond delay="0"/>
                                  </p:stCondLst>
                                  <p:childTnLst>
                                    <p:set>
                                      <p:cBhvr>
                                        <p:cTn id="56" dur="1" fill="hold">
                                          <p:stCondLst>
                                            <p:cond delay="0"/>
                                          </p:stCondLst>
                                        </p:cTn>
                                        <p:tgtEl>
                                          <p:spTgt spid="28694"/>
                                        </p:tgtEl>
                                        <p:attrNameLst>
                                          <p:attrName>style.visibility</p:attrName>
                                        </p:attrNameLst>
                                      </p:cBhvr>
                                      <p:to>
                                        <p:strVal val="visible"/>
                                      </p:to>
                                    </p:set>
                                    <p:animEffect transition="in" filter="wipe(down)">
                                      <p:cBhvr>
                                        <p:cTn id="57" dur="500"/>
                                        <p:tgtEl>
                                          <p:spTgt spid="28694"/>
                                        </p:tgtEl>
                                      </p:cBhvr>
                                    </p:animEffect>
                                  </p:childTnLst>
                                </p:cTn>
                              </p:par>
                            </p:childTnLst>
                          </p:cTn>
                        </p:par>
                      </p:childTnLst>
                    </p:cTn>
                  </p:par>
                  <p:par>
                    <p:cTn id="58" fill="hold" nodeType="clickPar">
                      <p:stCondLst>
                        <p:cond delay="indefinite"/>
                      </p:stCondLst>
                      <p:childTnLst>
                        <p:par>
                          <p:cTn id="59" fill="hold" nodeType="withGroup">
                            <p:stCondLst>
                              <p:cond delay="0"/>
                            </p:stCondLst>
                            <p:childTnLst>
                              <p:par>
                                <p:cTn id="60" presetID="22" presetClass="entr" presetSubtype="4" fill="hold" nodeType="clickEffect">
                                  <p:stCondLst>
                                    <p:cond delay="0"/>
                                  </p:stCondLst>
                                  <p:childTnLst>
                                    <p:set>
                                      <p:cBhvr>
                                        <p:cTn id="61" dur="1" fill="hold">
                                          <p:stCondLst>
                                            <p:cond delay="0"/>
                                          </p:stCondLst>
                                        </p:cTn>
                                        <p:tgtEl>
                                          <p:spTgt spid="28684"/>
                                        </p:tgtEl>
                                        <p:attrNameLst>
                                          <p:attrName>style.visibility</p:attrName>
                                        </p:attrNameLst>
                                      </p:cBhvr>
                                      <p:to>
                                        <p:strVal val="visible"/>
                                      </p:to>
                                    </p:set>
                                    <p:animEffect transition="in" filter="wipe(down)">
                                      <p:cBhvr>
                                        <p:cTn id="62" dur="500"/>
                                        <p:tgtEl>
                                          <p:spTgt spid="28684"/>
                                        </p:tgtEl>
                                      </p:cBhvr>
                                    </p:animEffect>
                                  </p:childTnLst>
                                </p:cTn>
                              </p:par>
                            </p:childTnLst>
                          </p:cTn>
                        </p:par>
                      </p:childTnLst>
                    </p:cTn>
                  </p:par>
                  <p:par>
                    <p:cTn id="63" fill="hold" nodeType="clickPar">
                      <p:stCondLst>
                        <p:cond delay="indefinite"/>
                      </p:stCondLst>
                      <p:childTnLst>
                        <p:par>
                          <p:cTn id="64" fill="hold" nodeType="withGroup">
                            <p:stCondLst>
                              <p:cond delay="0"/>
                            </p:stCondLst>
                            <p:childTnLst>
                              <p:par>
                                <p:cTn id="65" presetID="22" presetClass="entr" presetSubtype="4" fill="hold" nodeType="clickEffect">
                                  <p:stCondLst>
                                    <p:cond delay="0"/>
                                  </p:stCondLst>
                                  <p:childTnLst>
                                    <p:set>
                                      <p:cBhvr>
                                        <p:cTn id="66" dur="1" fill="hold">
                                          <p:stCondLst>
                                            <p:cond delay="0"/>
                                          </p:stCondLst>
                                        </p:cTn>
                                        <p:tgtEl>
                                          <p:spTgt spid="28721"/>
                                        </p:tgtEl>
                                        <p:attrNameLst>
                                          <p:attrName>style.visibility</p:attrName>
                                        </p:attrNameLst>
                                      </p:cBhvr>
                                      <p:to>
                                        <p:strVal val="visible"/>
                                      </p:to>
                                    </p:set>
                                    <p:animEffect transition="in" filter="wipe(down)">
                                      <p:cBhvr>
                                        <p:cTn id="67" dur="500"/>
                                        <p:tgtEl>
                                          <p:spTgt spid="28721"/>
                                        </p:tgtEl>
                                      </p:cBhvr>
                                    </p:animEffect>
                                  </p:childTnLst>
                                </p:cTn>
                              </p:par>
                            </p:childTnLst>
                          </p:cTn>
                        </p:par>
                      </p:childTnLst>
                    </p:cTn>
                  </p:par>
                  <p:par>
                    <p:cTn id="68" fill="hold" nodeType="clickPar">
                      <p:stCondLst>
                        <p:cond delay="indefinite"/>
                      </p:stCondLst>
                      <p:childTnLst>
                        <p:par>
                          <p:cTn id="69" fill="hold" nodeType="withGroup">
                            <p:stCondLst>
                              <p:cond delay="0"/>
                            </p:stCondLst>
                            <p:childTnLst>
                              <p:par>
                                <p:cTn id="70" presetID="22" presetClass="entr" presetSubtype="4" fill="hold" grpId="0" nodeType="clickEffect">
                                  <p:stCondLst>
                                    <p:cond delay="0"/>
                                  </p:stCondLst>
                                  <p:childTnLst>
                                    <p:set>
                                      <p:cBhvr>
                                        <p:cTn id="71" dur="1" fill="hold">
                                          <p:stCondLst>
                                            <p:cond delay="0"/>
                                          </p:stCondLst>
                                        </p:cTn>
                                        <p:tgtEl>
                                          <p:spTgt spid="28690"/>
                                        </p:tgtEl>
                                        <p:attrNameLst>
                                          <p:attrName>style.visibility</p:attrName>
                                        </p:attrNameLst>
                                      </p:cBhvr>
                                      <p:to>
                                        <p:strVal val="visible"/>
                                      </p:to>
                                    </p:set>
                                    <p:animEffect transition="in" filter="wipe(down)">
                                      <p:cBhvr>
                                        <p:cTn id="72" dur="500"/>
                                        <p:tgtEl>
                                          <p:spTgt spid="28690"/>
                                        </p:tgtEl>
                                      </p:cBhvr>
                                    </p:animEffect>
                                  </p:childTnLst>
                                </p:cTn>
                              </p:par>
                            </p:childTnLst>
                          </p:cTn>
                        </p:par>
                      </p:childTnLst>
                    </p:cTn>
                  </p:par>
                  <p:par>
                    <p:cTn id="73" fill="hold" nodeType="clickPar">
                      <p:stCondLst>
                        <p:cond delay="indefinite"/>
                      </p:stCondLst>
                      <p:childTnLst>
                        <p:par>
                          <p:cTn id="74" fill="hold" nodeType="withGroup">
                            <p:stCondLst>
                              <p:cond delay="0"/>
                            </p:stCondLst>
                            <p:childTnLst>
                              <p:par>
                                <p:cTn id="75" presetID="22" presetClass="entr" presetSubtype="4" fill="hold" nodeType="clickEffect">
                                  <p:stCondLst>
                                    <p:cond delay="0"/>
                                  </p:stCondLst>
                                  <p:childTnLst>
                                    <p:set>
                                      <p:cBhvr>
                                        <p:cTn id="76" dur="1" fill="hold">
                                          <p:stCondLst>
                                            <p:cond delay="0"/>
                                          </p:stCondLst>
                                        </p:cTn>
                                        <p:tgtEl>
                                          <p:spTgt spid="28715"/>
                                        </p:tgtEl>
                                        <p:attrNameLst>
                                          <p:attrName>style.visibility</p:attrName>
                                        </p:attrNameLst>
                                      </p:cBhvr>
                                      <p:to>
                                        <p:strVal val="visible"/>
                                      </p:to>
                                    </p:set>
                                    <p:animEffect transition="in" filter="wipe(down)">
                                      <p:cBhvr>
                                        <p:cTn id="77" dur="500"/>
                                        <p:tgtEl>
                                          <p:spTgt spid="287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90" grpId="0" animBg="1"/>
      <p:bldP spid="28691" grpId="0" animBg="1"/>
      <p:bldP spid="28692" grpId="0" animBg="1"/>
      <p:bldP spid="28694" grpId="0" animBg="1"/>
      <p:bldP spid="28695"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33" name="Line 37">
            <a:extLst>
              <a:ext uri="{FF2B5EF4-FFF2-40B4-BE49-F238E27FC236}">
                <a16:creationId xmlns:a16="http://schemas.microsoft.com/office/drawing/2014/main" id="{0C3D20BC-0A9F-4474-B4B9-CA116EDFC7ED}"/>
              </a:ext>
            </a:extLst>
          </p:cNvPr>
          <p:cNvSpPr>
            <a:spLocks noChangeShapeType="1"/>
          </p:cNvSpPr>
          <p:nvPr/>
        </p:nvSpPr>
        <p:spPr bwMode="auto">
          <a:xfrm flipV="1">
            <a:off x="5940425" y="4076700"/>
            <a:ext cx="0" cy="865188"/>
          </a:xfrm>
          <a:prstGeom prst="line">
            <a:avLst/>
          </a:prstGeom>
          <a:noFill/>
          <a:ln w="9525">
            <a:solidFill>
              <a:schemeClr val="tx1"/>
            </a:solidFill>
            <a:prstDash val="lg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29736" name="Line 40">
            <a:extLst>
              <a:ext uri="{FF2B5EF4-FFF2-40B4-BE49-F238E27FC236}">
                <a16:creationId xmlns:a16="http://schemas.microsoft.com/office/drawing/2014/main" id="{A67AEB7C-1F59-465F-A04B-CBE5B91FE9C8}"/>
              </a:ext>
            </a:extLst>
          </p:cNvPr>
          <p:cNvSpPr>
            <a:spLocks noChangeShapeType="1"/>
          </p:cNvSpPr>
          <p:nvPr/>
        </p:nvSpPr>
        <p:spPr bwMode="auto">
          <a:xfrm flipV="1">
            <a:off x="5580063" y="4365625"/>
            <a:ext cx="0" cy="576263"/>
          </a:xfrm>
          <a:prstGeom prst="line">
            <a:avLst/>
          </a:prstGeom>
          <a:noFill/>
          <a:ln w="9525">
            <a:solidFill>
              <a:schemeClr val="tx1"/>
            </a:solidFill>
            <a:prstDash val="lg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29738" name="Line 42">
            <a:extLst>
              <a:ext uri="{FF2B5EF4-FFF2-40B4-BE49-F238E27FC236}">
                <a16:creationId xmlns:a16="http://schemas.microsoft.com/office/drawing/2014/main" id="{E9B3130B-5390-4041-8752-C321F50E03FB}"/>
              </a:ext>
            </a:extLst>
          </p:cNvPr>
          <p:cNvSpPr>
            <a:spLocks noChangeShapeType="1"/>
          </p:cNvSpPr>
          <p:nvPr/>
        </p:nvSpPr>
        <p:spPr bwMode="auto">
          <a:xfrm flipV="1">
            <a:off x="5345113" y="4489450"/>
            <a:ext cx="0" cy="433388"/>
          </a:xfrm>
          <a:prstGeom prst="line">
            <a:avLst/>
          </a:prstGeom>
          <a:noFill/>
          <a:ln w="9525">
            <a:solidFill>
              <a:schemeClr val="tx1"/>
            </a:solidFill>
            <a:prstDash val="lg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30725" name="Rectangle 2">
            <a:extLst>
              <a:ext uri="{FF2B5EF4-FFF2-40B4-BE49-F238E27FC236}">
                <a16:creationId xmlns:a16="http://schemas.microsoft.com/office/drawing/2014/main" id="{FF8E910A-C469-44F9-938C-FCF4878E725E}"/>
              </a:ext>
            </a:extLst>
          </p:cNvPr>
          <p:cNvSpPr>
            <a:spLocks noGrp="1" noChangeArrowheads="1"/>
          </p:cNvSpPr>
          <p:nvPr>
            <p:ph type="title"/>
          </p:nvPr>
        </p:nvSpPr>
        <p:spPr/>
        <p:txBody>
          <a:bodyPr/>
          <a:lstStyle/>
          <a:p>
            <a:pPr algn="ctr" eaLnBrk="1" hangingPunct="1"/>
            <a:r>
              <a:rPr lang="ru-RU" altLang="ru-RU"/>
              <a:t>Метод секущих</a:t>
            </a:r>
          </a:p>
        </p:txBody>
      </p:sp>
      <p:sp>
        <p:nvSpPr>
          <p:cNvPr id="30726" name="Line 4">
            <a:extLst>
              <a:ext uri="{FF2B5EF4-FFF2-40B4-BE49-F238E27FC236}">
                <a16:creationId xmlns:a16="http://schemas.microsoft.com/office/drawing/2014/main" id="{32B26198-DD88-4D0F-9704-0EB2C12FFE34}"/>
              </a:ext>
            </a:extLst>
          </p:cNvPr>
          <p:cNvSpPr>
            <a:spLocks noChangeShapeType="1"/>
          </p:cNvSpPr>
          <p:nvPr/>
        </p:nvSpPr>
        <p:spPr bwMode="auto">
          <a:xfrm flipV="1">
            <a:off x="1331913" y="4941888"/>
            <a:ext cx="0" cy="358775"/>
          </a:xfrm>
          <a:prstGeom prst="line">
            <a:avLst/>
          </a:prstGeom>
          <a:noFill/>
          <a:ln w="19050">
            <a:solidFill>
              <a:srgbClr val="10A5E8"/>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30727" name="Line 5">
            <a:extLst>
              <a:ext uri="{FF2B5EF4-FFF2-40B4-BE49-F238E27FC236}">
                <a16:creationId xmlns:a16="http://schemas.microsoft.com/office/drawing/2014/main" id="{DDE854EF-4631-4286-A5F4-F916A3E333BA}"/>
              </a:ext>
            </a:extLst>
          </p:cNvPr>
          <p:cNvSpPr>
            <a:spLocks noChangeShapeType="1"/>
          </p:cNvSpPr>
          <p:nvPr/>
        </p:nvSpPr>
        <p:spPr bwMode="auto">
          <a:xfrm>
            <a:off x="7596188" y="1901825"/>
            <a:ext cx="0" cy="3024188"/>
          </a:xfrm>
          <a:prstGeom prst="line">
            <a:avLst/>
          </a:prstGeom>
          <a:noFill/>
          <a:ln w="19050">
            <a:solidFill>
              <a:srgbClr val="10A5E8"/>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30728" name="Line 6">
            <a:extLst>
              <a:ext uri="{FF2B5EF4-FFF2-40B4-BE49-F238E27FC236}">
                <a16:creationId xmlns:a16="http://schemas.microsoft.com/office/drawing/2014/main" id="{0F4F678D-B193-4450-9A96-0C50BD078B8D}"/>
              </a:ext>
            </a:extLst>
          </p:cNvPr>
          <p:cNvSpPr>
            <a:spLocks noChangeShapeType="1"/>
          </p:cNvSpPr>
          <p:nvPr/>
        </p:nvSpPr>
        <p:spPr bwMode="auto">
          <a:xfrm>
            <a:off x="900113" y="2133600"/>
            <a:ext cx="0" cy="381635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30729" name="Line 7">
            <a:extLst>
              <a:ext uri="{FF2B5EF4-FFF2-40B4-BE49-F238E27FC236}">
                <a16:creationId xmlns:a16="http://schemas.microsoft.com/office/drawing/2014/main" id="{691BB039-C790-4F41-A21F-73191CCB9FE2}"/>
              </a:ext>
            </a:extLst>
          </p:cNvPr>
          <p:cNvSpPr>
            <a:spLocks noChangeShapeType="1"/>
          </p:cNvSpPr>
          <p:nvPr/>
        </p:nvSpPr>
        <p:spPr bwMode="auto">
          <a:xfrm>
            <a:off x="900113" y="4941888"/>
            <a:ext cx="734377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30730" name="Freeform 8">
            <a:extLst>
              <a:ext uri="{FF2B5EF4-FFF2-40B4-BE49-F238E27FC236}">
                <a16:creationId xmlns:a16="http://schemas.microsoft.com/office/drawing/2014/main" id="{2F7BB7AA-04C6-4AE3-8541-06B06752BA2D}"/>
              </a:ext>
            </a:extLst>
          </p:cNvPr>
          <p:cNvSpPr>
            <a:spLocks/>
          </p:cNvSpPr>
          <p:nvPr/>
        </p:nvSpPr>
        <p:spPr bwMode="auto">
          <a:xfrm>
            <a:off x="1331913" y="1844675"/>
            <a:ext cx="6264275" cy="3455988"/>
          </a:xfrm>
          <a:custGeom>
            <a:avLst/>
            <a:gdLst>
              <a:gd name="T0" fmla="*/ 0 w 3266"/>
              <a:gd name="T1" fmla="*/ 3455988 h 2177"/>
              <a:gd name="T2" fmla="*/ 1043406 w 3266"/>
              <a:gd name="T3" fmla="*/ 3384550 h 2177"/>
              <a:gd name="T4" fmla="*/ 2349583 w 3266"/>
              <a:gd name="T5" fmla="*/ 3240088 h 2177"/>
              <a:gd name="T6" fmla="*/ 3740152 w 3266"/>
              <a:gd name="T7" fmla="*/ 2808288 h 2177"/>
              <a:gd name="T8" fmla="*/ 4958099 w 3266"/>
              <a:gd name="T9" fmla="*/ 1944688 h 2177"/>
              <a:gd name="T10" fmla="*/ 5828883 w 3266"/>
              <a:gd name="T11" fmla="*/ 863600 h 2177"/>
              <a:gd name="T12" fmla="*/ 6264275 w 3266"/>
              <a:gd name="T13" fmla="*/ 0 h 2177"/>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266" h="2177">
                <a:moveTo>
                  <a:pt x="0" y="2177"/>
                </a:moveTo>
                <a:cubicBezTo>
                  <a:pt x="170" y="2166"/>
                  <a:pt x="340" y="2155"/>
                  <a:pt x="544" y="2132"/>
                </a:cubicBezTo>
                <a:cubicBezTo>
                  <a:pt x="748" y="2109"/>
                  <a:pt x="991" y="2101"/>
                  <a:pt x="1225" y="2041"/>
                </a:cubicBezTo>
                <a:cubicBezTo>
                  <a:pt x="1459" y="1981"/>
                  <a:pt x="1723" y="1905"/>
                  <a:pt x="1950" y="1769"/>
                </a:cubicBezTo>
                <a:cubicBezTo>
                  <a:pt x="2177" y="1633"/>
                  <a:pt x="2404" y="1429"/>
                  <a:pt x="2585" y="1225"/>
                </a:cubicBezTo>
                <a:cubicBezTo>
                  <a:pt x="2766" y="1021"/>
                  <a:pt x="2926" y="748"/>
                  <a:pt x="3039" y="544"/>
                </a:cubicBezTo>
                <a:cubicBezTo>
                  <a:pt x="3152" y="340"/>
                  <a:pt x="3228" y="91"/>
                  <a:pt x="3266" y="0"/>
                </a:cubicBezTo>
              </a:path>
            </a:pathLst>
          </a:custGeom>
          <a:noFill/>
          <a:ln w="38100" cmpd="sng">
            <a:solidFill>
              <a:srgbClr val="FF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29705" name="Line 9">
            <a:extLst>
              <a:ext uri="{FF2B5EF4-FFF2-40B4-BE49-F238E27FC236}">
                <a16:creationId xmlns:a16="http://schemas.microsoft.com/office/drawing/2014/main" id="{ABB3029E-64B4-49F3-AE2D-B5CF4509848B}"/>
              </a:ext>
            </a:extLst>
          </p:cNvPr>
          <p:cNvSpPr>
            <a:spLocks noChangeShapeType="1"/>
          </p:cNvSpPr>
          <p:nvPr/>
        </p:nvSpPr>
        <p:spPr bwMode="auto">
          <a:xfrm flipH="1">
            <a:off x="6443663" y="1844675"/>
            <a:ext cx="1152525" cy="3097213"/>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29706" name="Line 10">
            <a:extLst>
              <a:ext uri="{FF2B5EF4-FFF2-40B4-BE49-F238E27FC236}">
                <a16:creationId xmlns:a16="http://schemas.microsoft.com/office/drawing/2014/main" id="{8F9A7A1F-7473-4CAF-841A-9DE88B309D63}"/>
              </a:ext>
            </a:extLst>
          </p:cNvPr>
          <p:cNvSpPr>
            <a:spLocks noChangeShapeType="1"/>
          </p:cNvSpPr>
          <p:nvPr/>
        </p:nvSpPr>
        <p:spPr bwMode="auto">
          <a:xfrm flipV="1">
            <a:off x="6443663" y="3573463"/>
            <a:ext cx="0" cy="1368425"/>
          </a:xfrm>
          <a:prstGeom prst="line">
            <a:avLst/>
          </a:prstGeom>
          <a:noFill/>
          <a:ln w="9525">
            <a:solidFill>
              <a:schemeClr val="tx1"/>
            </a:solidFill>
            <a:prstDash val="lg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29707" name="Line 11">
            <a:extLst>
              <a:ext uri="{FF2B5EF4-FFF2-40B4-BE49-F238E27FC236}">
                <a16:creationId xmlns:a16="http://schemas.microsoft.com/office/drawing/2014/main" id="{7E976F84-4EBC-4BF7-BC96-B3D51044296C}"/>
              </a:ext>
            </a:extLst>
          </p:cNvPr>
          <p:cNvSpPr>
            <a:spLocks noChangeShapeType="1"/>
          </p:cNvSpPr>
          <p:nvPr/>
        </p:nvSpPr>
        <p:spPr bwMode="auto">
          <a:xfrm rot="20100000" flipH="1">
            <a:off x="5724525" y="3789363"/>
            <a:ext cx="973138" cy="936625"/>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29708" name="Line 12">
            <a:extLst>
              <a:ext uri="{FF2B5EF4-FFF2-40B4-BE49-F238E27FC236}">
                <a16:creationId xmlns:a16="http://schemas.microsoft.com/office/drawing/2014/main" id="{C61643CC-9056-4E61-BF4E-8707E0CE821A}"/>
              </a:ext>
            </a:extLst>
          </p:cNvPr>
          <p:cNvSpPr>
            <a:spLocks noChangeShapeType="1"/>
          </p:cNvSpPr>
          <p:nvPr/>
        </p:nvSpPr>
        <p:spPr bwMode="auto">
          <a:xfrm flipV="1">
            <a:off x="5148263" y="4581525"/>
            <a:ext cx="0" cy="360363"/>
          </a:xfrm>
          <a:prstGeom prst="line">
            <a:avLst/>
          </a:prstGeom>
          <a:noFill/>
          <a:ln w="9525">
            <a:solidFill>
              <a:schemeClr val="tx1"/>
            </a:solidFill>
            <a:prstDash val="lg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30735" name="Oval 14">
            <a:extLst>
              <a:ext uri="{FF2B5EF4-FFF2-40B4-BE49-F238E27FC236}">
                <a16:creationId xmlns:a16="http://schemas.microsoft.com/office/drawing/2014/main" id="{498A90D6-E8C1-4475-82AA-7FB63E1B4E9F}"/>
              </a:ext>
            </a:extLst>
          </p:cNvPr>
          <p:cNvSpPr>
            <a:spLocks noChangeArrowheads="1"/>
          </p:cNvSpPr>
          <p:nvPr/>
        </p:nvSpPr>
        <p:spPr bwMode="auto">
          <a:xfrm>
            <a:off x="7524750" y="1773238"/>
            <a:ext cx="144463" cy="142875"/>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ru-RU" altLang="ru-RU"/>
          </a:p>
        </p:txBody>
      </p:sp>
      <p:sp>
        <p:nvSpPr>
          <p:cNvPr id="30736" name="Oval 15">
            <a:extLst>
              <a:ext uri="{FF2B5EF4-FFF2-40B4-BE49-F238E27FC236}">
                <a16:creationId xmlns:a16="http://schemas.microsoft.com/office/drawing/2014/main" id="{F15D916A-6BF6-48D1-9F00-DB6292FA2368}"/>
              </a:ext>
            </a:extLst>
          </p:cNvPr>
          <p:cNvSpPr>
            <a:spLocks noChangeArrowheads="1"/>
          </p:cNvSpPr>
          <p:nvPr/>
        </p:nvSpPr>
        <p:spPr bwMode="auto">
          <a:xfrm>
            <a:off x="1258888" y="5230813"/>
            <a:ext cx="144462" cy="142875"/>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ru-RU" altLang="ru-RU"/>
          </a:p>
        </p:txBody>
      </p:sp>
      <p:sp>
        <p:nvSpPr>
          <p:cNvPr id="30737" name="Oval 17">
            <a:extLst>
              <a:ext uri="{FF2B5EF4-FFF2-40B4-BE49-F238E27FC236}">
                <a16:creationId xmlns:a16="http://schemas.microsoft.com/office/drawing/2014/main" id="{8EBC69D3-590D-4D3F-B40A-1E46887930FB}"/>
              </a:ext>
            </a:extLst>
          </p:cNvPr>
          <p:cNvSpPr>
            <a:spLocks noChangeArrowheads="1"/>
          </p:cNvSpPr>
          <p:nvPr/>
        </p:nvSpPr>
        <p:spPr bwMode="auto">
          <a:xfrm>
            <a:off x="4211638" y="4868863"/>
            <a:ext cx="142875" cy="144462"/>
          </a:xfrm>
          <a:prstGeom prst="ellipse">
            <a:avLst/>
          </a:prstGeom>
          <a:solidFill>
            <a:srgbClr val="FF99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ru-RU" altLang="ru-RU"/>
          </a:p>
        </p:txBody>
      </p:sp>
      <p:sp>
        <p:nvSpPr>
          <p:cNvPr id="29714" name="Oval 18">
            <a:extLst>
              <a:ext uri="{FF2B5EF4-FFF2-40B4-BE49-F238E27FC236}">
                <a16:creationId xmlns:a16="http://schemas.microsoft.com/office/drawing/2014/main" id="{152185DE-D190-46D0-ADD8-35F5CDF147BF}"/>
              </a:ext>
            </a:extLst>
          </p:cNvPr>
          <p:cNvSpPr>
            <a:spLocks noChangeArrowheads="1"/>
          </p:cNvSpPr>
          <p:nvPr/>
        </p:nvSpPr>
        <p:spPr bwMode="auto">
          <a:xfrm>
            <a:off x="5522913" y="4868863"/>
            <a:ext cx="144462" cy="142875"/>
          </a:xfrm>
          <a:prstGeom prst="ellipse">
            <a:avLst/>
          </a:prstGeom>
          <a:solidFill>
            <a:schemeClr val="folHlink"/>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ru-RU" altLang="ru-RU"/>
          </a:p>
        </p:txBody>
      </p:sp>
      <p:sp>
        <p:nvSpPr>
          <p:cNvPr id="29715" name="Oval 19">
            <a:extLst>
              <a:ext uri="{FF2B5EF4-FFF2-40B4-BE49-F238E27FC236}">
                <a16:creationId xmlns:a16="http://schemas.microsoft.com/office/drawing/2014/main" id="{99E39B9B-8181-496C-8147-C527DF7CFD70}"/>
              </a:ext>
            </a:extLst>
          </p:cNvPr>
          <p:cNvSpPr>
            <a:spLocks noChangeArrowheads="1"/>
          </p:cNvSpPr>
          <p:nvPr/>
        </p:nvSpPr>
        <p:spPr bwMode="auto">
          <a:xfrm>
            <a:off x="5867400" y="4868863"/>
            <a:ext cx="144463" cy="142875"/>
          </a:xfrm>
          <a:prstGeom prst="ellipse">
            <a:avLst/>
          </a:prstGeom>
          <a:solidFill>
            <a:schemeClr val="folHlink"/>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ru-RU" altLang="ru-RU"/>
          </a:p>
        </p:txBody>
      </p:sp>
      <p:sp>
        <p:nvSpPr>
          <p:cNvPr id="29716" name="Oval 20">
            <a:extLst>
              <a:ext uri="{FF2B5EF4-FFF2-40B4-BE49-F238E27FC236}">
                <a16:creationId xmlns:a16="http://schemas.microsoft.com/office/drawing/2014/main" id="{ADEBC019-1E19-48F7-80FA-F686D9A620C7}"/>
              </a:ext>
            </a:extLst>
          </p:cNvPr>
          <p:cNvSpPr>
            <a:spLocks noChangeArrowheads="1"/>
          </p:cNvSpPr>
          <p:nvPr/>
        </p:nvSpPr>
        <p:spPr bwMode="auto">
          <a:xfrm>
            <a:off x="6372225" y="4868863"/>
            <a:ext cx="144463" cy="142875"/>
          </a:xfrm>
          <a:prstGeom prst="ellipse">
            <a:avLst/>
          </a:prstGeom>
          <a:solidFill>
            <a:srgbClr val="00FF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ru-RU" altLang="ru-RU"/>
          </a:p>
        </p:txBody>
      </p:sp>
      <p:sp>
        <p:nvSpPr>
          <p:cNvPr id="30741" name="Oval 21">
            <a:extLst>
              <a:ext uri="{FF2B5EF4-FFF2-40B4-BE49-F238E27FC236}">
                <a16:creationId xmlns:a16="http://schemas.microsoft.com/office/drawing/2014/main" id="{58A99E2F-7439-45D9-8E84-E2FDE470D2DB}"/>
              </a:ext>
            </a:extLst>
          </p:cNvPr>
          <p:cNvSpPr>
            <a:spLocks noChangeArrowheads="1"/>
          </p:cNvSpPr>
          <p:nvPr/>
        </p:nvSpPr>
        <p:spPr bwMode="auto">
          <a:xfrm>
            <a:off x="7527925" y="4835525"/>
            <a:ext cx="144463" cy="142875"/>
          </a:xfrm>
          <a:prstGeom prst="ellipse">
            <a:avLst/>
          </a:prstGeom>
          <a:solidFill>
            <a:srgbClr val="10A5E8"/>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ru-RU" altLang="ru-RU"/>
          </a:p>
        </p:txBody>
      </p:sp>
      <p:sp>
        <p:nvSpPr>
          <p:cNvPr id="29718" name="Oval 22">
            <a:extLst>
              <a:ext uri="{FF2B5EF4-FFF2-40B4-BE49-F238E27FC236}">
                <a16:creationId xmlns:a16="http://schemas.microsoft.com/office/drawing/2014/main" id="{84D6A342-0F3A-4F94-B096-DD3A11077046}"/>
              </a:ext>
            </a:extLst>
          </p:cNvPr>
          <p:cNvSpPr>
            <a:spLocks noChangeArrowheads="1"/>
          </p:cNvSpPr>
          <p:nvPr/>
        </p:nvSpPr>
        <p:spPr bwMode="auto">
          <a:xfrm>
            <a:off x="5076825" y="4508500"/>
            <a:ext cx="144463" cy="142875"/>
          </a:xfrm>
          <a:prstGeom prst="ellipse">
            <a:avLst/>
          </a:prstGeom>
          <a:solidFill>
            <a:srgbClr val="FF33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ru-RU" altLang="ru-RU"/>
          </a:p>
        </p:txBody>
      </p:sp>
      <p:sp>
        <p:nvSpPr>
          <p:cNvPr id="29719" name="Oval 23">
            <a:extLst>
              <a:ext uri="{FF2B5EF4-FFF2-40B4-BE49-F238E27FC236}">
                <a16:creationId xmlns:a16="http://schemas.microsoft.com/office/drawing/2014/main" id="{87C80659-B0C4-4D44-8803-C0D31175B724}"/>
              </a:ext>
            </a:extLst>
          </p:cNvPr>
          <p:cNvSpPr>
            <a:spLocks noChangeArrowheads="1"/>
          </p:cNvSpPr>
          <p:nvPr/>
        </p:nvSpPr>
        <p:spPr bwMode="auto">
          <a:xfrm>
            <a:off x="6372225" y="3573463"/>
            <a:ext cx="144463" cy="142875"/>
          </a:xfrm>
          <a:prstGeom prst="ellipse">
            <a:avLst/>
          </a:prstGeom>
          <a:solidFill>
            <a:srgbClr val="FF33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ru-RU" altLang="ru-RU"/>
          </a:p>
        </p:txBody>
      </p:sp>
      <p:graphicFrame>
        <p:nvGraphicFramePr>
          <p:cNvPr id="30744" name="Object 24">
            <a:extLst>
              <a:ext uri="{FF2B5EF4-FFF2-40B4-BE49-F238E27FC236}">
                <a16:creationId xmlns:a16="http://schemas.microsoft.com/office/drawing/2014/main" id="{F7674531-A420-48E9-BD6C-8473748D1970}"/>
              </a:ext>
            </a:extLst>
          </p:cNvPr>
          <p:cNvGraphicFramePr>
            <a:graphicFrameLocks noChangeAspect="1"/>
          </p:cNvGraphicFramePr>
          <p:nvPr/>
        </p:nvGraphicFramePr>
        <p:xfrm>
          <a:off x="7902575" y="4437063"/>
          <a:ext cx="373063" cy="430212"/>
        </p:xfrm>
        <a:graphic>
          <a:graphicData uri="http://schemas.openxmlformats.org/presentationml/2006/ole">
            <mc:AlternateContent xmlns:mc="http://schemas.openxmlformats.org/markup-compatibility/2006">
              <mc:Choice xmlns:v="urn:schemas-microsoft-com:vml" Requires="v">
                <p:oleObj spid="_x0000_s30765" name="Формула" r:id="rId3" imgW="126835" imgH="139518" progId="Equation.3">
                  <p:embed/>
                </p:oleObj>
              </mc:Choice>
              <mc:Fallback>
                <p:oleObj name="Формула" r:id="rId3" imgW="126835" imgH="139518" progId="Equation.3">
                  <p:embed/>
                  <p:pic>
                    <p:nvPicPr>
                      <p:cNvPr id="0" name="Object 2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902575" y="4437063"/>
                        <a:ext cx="373063" cy="430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30745" name="Object 25">
            <a:extLst>
              <a:ext uri="{FF2B5EF4-FFF2-40B4-BE49-F238E27FC236}">
                <a16:creationId xmlns:a16="http://schemas.microsoft.com/office/drawing/2014/main" id="{3DFBFBD6-0CDA-4117-B26E-8DF8FC3592A9}"/>
              </a:ext>
            </a:extLst>
          </p:cNvPr>
          <p:cNvGraphicFramePr>
            <a:graphicFrameLocks noChangeAspect="1"/>
          </p:cNvGraphicFramePr>
          <p:nvPr/>
        </p:nvGraphicFramePr>
        <p:xfrm>
          <a:off x="1042988" y="2087563"/>
          <a:ext cx="1008062" cy="587375"/>
        </p:xfrm>
        <a:graphic>
          <a:graphicData uri="http://schemas.openxmlformats.org/presentationml/2006/ole">
            <mc:AlternateContent xmlns:mc="http://schemas.openxmlformats.org/markup-compatibility/2006">
              <mc:Choice xmlns:v="urn:schemas-microsoft-com:vml" Requires="v">
                <p:oleObj spid="_x0000_s30766" name="Формула" r:id="rId5" imgW="342751" imgH="203112" progId="Equation.3">
                  <p:embed/>
                </p:oleObj>
              </mc:Choice>
              <mc:Fallback>
                <p:oleObj name="Формула" r:id="rId5" imgW="342751" imgH="203112" progId="Equation.3">
                  <p:embed/>
                  <p:pic>
                    <p:nvPicPr>
                      <p:cNvPr id="0" name="Object 2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042988" y="2087563"/>
                        <a:ext cx="1008062" cy="587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30746" name="Object 26">
            <a:extLst>
              <a:ext uri="{FF2B5EF4-FFF2-40B4-BE49-F238E27FC236}">
                <a16:creationId xmlns:a16="http://schemas.microsoft.com/office/drawing/2014/main" id="{4A1F8989-44D7-4A50-B2FF-F06AABE4131B}"/>
              </a:ext>
            </a:extLst>
          </p:cNvPr>
          <p:cNvGraphicFramePr>
            <a:graphicFrameLocks noChangeAspect="1"/>
          </p:cNvGraphicFramePr>
          <p:nvPr/>
        </p:nvGraphicFramePr>
        <p:xfrm>
          <a:off x="1187450" y="4437063"/>
          <a:ext cx="373063" cy="430212"/>
        </p:xfrm>
        <a:graphic>
          <a:graphicData uri="http://schemas.openxmlformats.org/presentationml/2006/ole">
            <mc:AlternateContent xmlns:mc="http://schemas.openxmlformats.org/markup-compatibility/2006">
              <mc:Choice xmlns:v="urn:schemas-microsoft-com:vml" Requires="v">
                <p:oleObj spid="_x0000_s30767" name="Формула" r:id="rId7" imgW="126835" imgH="139518" progId="Equation.3">
                  <p:embed/>
                </p:oleObj>
              </mc:Choice>
              <mc:Fallback>
                <p:oleObj name="Формула" r:id="rId7" imgW="126835" imgH="139518" progId="Equation.3">
                  <p:embed/>
                  <p:pic>
                    <p:nvPicPr>
                      <p:cNvPr id="0" name="Object 26"/>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187450" y="4437063"/>
                        <a:ext cx="373063" cy="430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30747" name="Object 27">
            <a:extLst>
              <a:ext uri="{FF2B5EF4-FFF2-40B4-BE49-F238E27FC236}">
                <a16:creationId xmlns:a16="http://schemas.microsoft.com/office/drawing/2014/main" id="{43CA84FF-12F5-411D-82AF-CB44C7F08F02}"/>
              </a:ext>
            </a:extLst>
          </p:cNvPr>
          <p:cNvGraphicFramePr>
            <a:graphicFrameLocks noChangeAspect="1"/>
          </p:cNvGraphicFramePr>
          <p:nvPr/>
        </p:nvGraphicFramePr>
        <p:xfrm>
          <a:off x="7596188" y="4941888"/>
          <a:ext cx="393700" cy="574675"/>
        </p:xfrm>
        <a:graphic>
          <a:graphicData uri="http://schemas.openxmlformats.org/presentationml/2006/ole">
            <mc:AlternateContent xmlns:mc="http://schemas.openxmlformats.org/markup-compatibility/2006">
              <mc:Choice xmlns:v="urn:schemas-microsoft-com:vml" Requires="v">
                <p:oleObj spid="_x0000_s30768" name="Формула" r:id="rId9" imgW="126725" imgH="177415" progId="Equation.3">
                  <p:embed/>
                </p:oleObj>
              </mc:Choice>
              <mc:Fallback>
                <p:oleObj name="Формула" r:id="rId9" imgW="126725" imgH="177415" progId="Equation.3">
                  <p:embed/>
                  <p:pic>
                    <p:nvPicPr>
                      <p:cNvPr id="0" name="Object 27"/>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7596188" y="4941888"/>
                        <a:ext cx="393700" cy="574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30748" name="Oval 28">
            <a:extLst>
              <a:ext uri="{FF2B5EF4-FFF2-40B4-BE49-F238E27FC236}">
                <a16:creationId xmlns:a16="http://schemas.microsoft.com/office/drawing/2014/main" id="{8AB77E3A-1C6F-44C0-B1C2-33B5F5B66E72}"/>
              </a:ext>
            </a:extLst>
          </p:cNvPr>
          <p:cNvSpPr>
            <a:spLocks noChangeArrowheads="1"/>
          </p:cNvSpPr>
          <p:nvPr/>
        </p:nvSpPr>
        <p:spPr bwMode="auto">
          <a:xfrm>
            <a:off x="1258888" y="4870450"/>
            <a:ext cx="144462" cy="142875"/>
          </a:xfrm>
          <a:prstGeom prst="ellipse">
            <a:avLst/>
          </a:prstGeom>
          <a:solidFill>
            <a:srgbClr val="10A5E8"/>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ru-RU" altLang="ru-RU"/>
          </a:p>
        </p:txBody>
      </p:sp>
      <p:graphicFrame>
        <p:nvGraphicFramePr>
          <p:cNvPr id="30749" name="Object 29">
            <a:extLst>
              <a:ext uri="{FF2B5EF4-FFF2-40B4-BE49-F238E27FC236}">
                <a16:creationId xmlns:a16="http://schemas.microsoft.com/office/drawing/2014/main" id="{C98D2B3F-DA82-4783-98FB-A17661E841D9}"/>
              </a:ext>
            </a:extLst>
          </p:cNvPr>
          <p:cNvGraphicFramePr>
            <a:graphicFrameLocks noChangeAspect="1"/>
          </p:cNvGraphicFramePr>
          <p:nvPr/>
        </p:nvGraphicFramePr>
        <p:xfrm>
          <a:off x="4067175" y="4365625"/>
          <a:ext cx="301625" cy="487363"/>
        </p:xfrm>
        <a:graphic>
          <a:graphicData uri="http://schemas.openxmlformats.org/presentationml/2006/ole">
            <mc:AlternateContent xmlns:mc="http://schemas.openxmlformats.org/markup-compatibility/2006">
              <mc:Choice xmlns:v="urn:schemas-microsoft-com:vml" Requires="v">
                <p:oleObj spid="_x0000_s30769" name="Формула" r:id="rId11" imgW="126835" imgH="202936" progId="Equation.3">
                  <p:embed/>
                </p:oleObj>
              </mc:Choice>
              <mc:Fallback>
                <p:oleObj name="Формула" r:id="rId11" imgW="126835" imgH="202936" progId="Equation.3">
                  <p:embed/>
                  <p:pic>
                    <p:nvPicPr>
                      <p:cNvPr id="0" name="Object 29"/>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4067175" y="4365625"/>
                        <a:ext cx="301625" cy="487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29726" name="Object 30">
            <a:extLst>
              <a:ext uri="{FF2B5EF4-FFF2-40B4-BE49-F238E27FC236}">
                <a16:creationId xmlns:a16="http://schemas.microsoft.com/office/drawing/2014/main" id="{0C4715DC-A4C4-4A03-BE52-99BE16B5CBF6}"/>
              </a:ext>
            </a:extLst>
          </p:cNvPr>
          <p:cNvGraphicFramePr>
            <a:graphicFrameLocks noChangeAspect="1"/>
          </p:cNvGraphicFramePr>
          <p:nvPr/>
        </p:nvGraphicFramePr>
        <p:xfrm>
          <a:off x="6300788" y="4868863"/>
          <a:ext cx="455612" cy="576262"/>
        </p:xfrm>
        <a:graphic>
          <a:graphicData uri="http://schemas.openxmlformats.org/presentationml/2006/ole">
            <mc:AlternateContent xmlns:mc="http://schemas.openxmlformats.org/markup-compatibility/2006">
              <mc:Choice xmlns:v="urn:schemas-microsoft-com:vml" Requires="v">
                <p:oleObj spid="_x0000_s30770" name="Формула" r:id="rId13" imgW="177646" imgH="228402" progId="Equation.3">
                  <p:embed/>
                </p:oleObj>
              </mc:Choice>
              <mc:Fallback>
                <p:oleObj name="Формула" r:id="rId13" imgW="177646" imgH="228402" progId="Equation.3">
                  <p:embed/>
                  <p:pic>
                    <p:nvPicPr>
                      <p:cNvPr id="0" name="Object 30"/>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6300788" y="4868863"/>
                        <a:ext cx="455612"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29727" name="Object 31">
            <a:extLst>
              <a:ext uri="{FF2B5EF4-FFF2-40B4-BE49-F238E27FC236}">
                <a16:creationId xmlns:a16="http://schemas.microsoft.com/office/drawing/2014/main" id="{981C2A06-7E21-4D51-9009-4C99E1B15EF6}"/>
              </a:ext>
            </a:extLst>
          </p:cNvPr>
          <p:cNvGraphicFramePr>
            <a:graphicFrameLocks noChangeAspect="1"/>
          </p:cNvGraphicFramePr>
          <p:nvPr/>
        </p:nvGraphicFramePr>
        <p:xfrm>
          <a:off x="5807075" y="4868863"/>
          <a:ext cx="349250" cy="503237"/>
        </p:xfrm>
        <a:graphic>
          <a:graphicData uri="http://schemas.openxmlformats.org/presentationml/2006/ole">
            <mc:AlternateContent xmlns:mc="http://schemas.openxmlformats.org/markup-compatibility/2006">
              <mc:Choice xmlns:v="urn:schemas-microsoft-com:vml" Requires="v">
                <p:oleObj spid="_x0000_s30771" name="Формула" r:id="rId15" imgW="152268" imgH="215713" progId="Equation.3">
                  <p:embed/>
                </p:oleObj>
              </mc:Choice>
              <mc:Fallback>
                <p:oleObj name="Формула" r:id="rId15" imgW="152268" imgH="215713" progId="Equation.3">
                  <p:embed/>
                  <p:pic>
                    <p:nvPicPr>
                      <p:cNvPr id="0" name="Object 31"/>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5807075" y="4868863"/>
                        <a:ext cx="349250" cy="503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29728" name="Object 32">
            <a:extLst>
              <a:ext uri="{FF2B5EF4-FFF2-40B4-BE49-F238E27FC236}">
                <a16:creationId xmlns:a16="http://schemas.microsoft.com/office/drawing/2014/main" id="{EDEF0A6C-2BAC-4200-8BE4-685B158AD05B}"/>
              </a:ext>
            </a:extLst>
          </p:cNvPr>
          <p:cNvGraphicFramePr>
            <a:graphicFrameLocks noChangeAspect="1"/>
          </p:cNvGraphicFramePr>
          <p:nvPr/>
        </p:nvGraphicFramePr>
        <p:xfrm>
          <a:off x="5435600" y="4868863"/>
          <a:ext cx="415925" cy="503237"/>
        </p:xfrm>
        <a:graphic>
          <a:graphicData uri="http://schemas.openxmlformats.org/presentationml/2006/ole">
            <mc:AlternateContent xmlns:mc="http://schemas.openxmlformats.org/markup-compatibility/2006">
              <mc:Choice xmlns:v="urn:schemas-microsoft-com:vml" Requires="v">
                <p:oleObj spid="_x0000_s30772" name="Формула" r:id="rId17" imgW="177569" imgH="215619" progId="Equation.3">
                  <p:embed/>
                </p:oleObj>
              </mc:Choice>
              <mc:Fallback>
                <p:oleObj name="Формула" r:id="rId17" imgW="177569" imgH="215619" progId="Equation.3">
                  <p:embed/>
                  <p:pic>
                    <p:nvPicPr>
                      <p:cNvPr id="0" name="Object 32"/>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5435600" y="4868863"/>
                        <a:ext cx="415925" cy="503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30753" name="Object 33">
            <a:extLst>
              <a:ext uri="{FF2B5EF4-FFF2-40B4-BE49-F238E27FC236}">
                <a16:creationId xmlns:a16="http://schemas.microsoft.com/office/drawing/2014/main" id="{164BF833-58EA-45BC-B940-0BC4E957F51C}"/>
              </a:ext>
            </a:extLst>
          </p:cNvPr>
          <p:cNvGraphicFramePr>
            <a:graphicFrameLocks noChangeAspect="1"/>
          </p:cNvGraphicFramePr>
          <p:nvPr/>
        </p:nvGraphicFramePr>
        <p:xfrm>
          <a:off x="1187450" y="5445125"/>
          <a:ext cx="406400" cy="431800"/>
        </p:xfrm>
        <a:graphic>
          <a:graphicData uri="http://schemas.openxmlformats.org/presentationml/2006/ole">
            <mc:AlternateContent xmlns:mc="http://schemas.openxmlformats.org/markup-compatibility/2006">
              <mc:Choice xmlns:v="urn:schemas-microsoft-com:vml" Requires="v">
                <p:oleObj spid="_x0000_s30773" name="Формула" r:id="rId19" imgW="152268" imgH="164957" progId="Equation.3">
                  <p:embed/>
                </p:oleObj>
              </mc:Choice>
              <mc:Fallback>
                <p:oleObj name="Формула" r:id="rId19" imgW="152268" imgH="164957" progId="Equation.3">
                  <p:embed/>
                  <p:pic>
                    <p:nvPicPr>
                      <p:cNvPr id="0" name="Object 33"/>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1187450" y="5445125"/>
                        <a:ext cx="40640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29730" name="Object 34">
            <a:extLst>
              <a:ext uri="{FF2B5EF4-FFF2-40B4-BE49-F238E27FC236}">
                <a16:creationId xmlns:a16="http://schemas.microsoft.com/office/drawing/2014/main" id="{429A1A97-5280-4CE3-9FBE-FB587C84E20F}"/>
              </a:ext>
            </a:extLst>
          </p:cNvPr>
          <p:cNvGraphicFramePr>
            <a:graphicFrameLocks noChangeAspect="1"/>
          </p:cNvGraphicFramePr>
          <p:nvPr/>
        </p:nvGraphicFramePr>
        <p:xfrm>
          <a:off x="5940425" y="3141663"/>
          <a:ext cx="477838" cy="577850"/>
        </p:xfrm>
        <a:graphic>
          <a:graphicData uri="http://schemas.openxmlformats.org/presentationml/2006/ole">
            <mc:AlternateContent xmlns:mc="http://schemas.openxmlformats.org/markup-compatibility/2006">
              <mc:Choice xmlns:v="urn:schemas-microsoft-com:vml" Requires="v">
                <p:oleObj spid="_x0000_s30774" name="Формула" r:id="rId21" imgW="177569" imgH="215619" progId="Equation.3">
                  <p:embed/>
                </p:oleObj>
              </mc:Choice>
              <mc:Fallback>
                <p:oleObj name="Формула" r:id="rId21" imgW="177569" imgH="215619" progId="Equation.3">
                  <p:embed/>
                  <p:pic>
                    <p:nvPicPr>
                      <p:cNvPr id="0" name="Object 34"/>
                      <p:cNvPicPr>
                        <a:picLocks noChangeAspect="1"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5940425" y="3141663"/>
                        <a:ext cx="477838" cy="577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29731" name="Object 35">
            <a:extLst>
              <a:ext uri="{FF2B5EF4-FFF2-40B4-BE49-F238E27FC236}">
                <a16:creationId xmlns:a16="http://schemas.microsoft.com/office/drawing/2014/main" id="{EB0E70B7-D251-4572-8526-FE201CD9C4FB}"/>
              </a:ext>
            </a:extLst>
          </p:cNvPr>
          <p:cNvGraphicFramePr>
            <a:graphicFrameLocks noChangeAspect="1"/>
          </p:cNvGraphicFramePr>
          <p:nvPr/>
        </p:nvGraphicFramePr>
        <p:xfrm>
          <a:off x="5435600" y="3500438"/>
          <a:ext cx="504825" cy="581025"/>
        </p:xfrm>
        <a:graphic>
          <a:graphicData uri="http://schemas.openxmlformats.org/presentationml/2006/ole">
            <mc:AlternateContent xmlns:mc="http://schemas.openxmlformats.org/markup-compatibility/2006">
              <mc:Choice xmlns:v="urn:schemas-microsoft-com:vml" Requires="v">
                <p:oleObj spid="_x0000_s30775" name="Формула" r:id="rId23" imgW="190335" imgH="215713" progId="Equation.3">
                  <p:embed/>
                </p:oleObj>
              </mc:Choice>
              <mc:Fallback>
                <p:oleObj name="Формула" r:id="rId23" imgW="190335" imgH="215713" progId="Equation.3">
                  <p:embed/>
                  <p:pic>
                    <p:nvPicPr>
                      <p:cNvPr id="0" name="Object 35"/>
                      <p:cNvPicPr>
                        <a:picLocks noChangeAspect="1" noChangeArrowheads="1"/>
                      </p:cNvPicPr>
                      <p:nvPr/>
                    </p:nvPicPr>
                    <p:blipFill>
                      <a:blip r:embed="rId24">
                        <a:extLst>
                          <a:ext uri="{28A0092B-C50C-407E-A947-70E740481C1C}">
                            <a14:useLocalDpi xmlns:a14="http://schemas.microsoft.com/office/drawing/2010/main" val="0"/>
                          </a:ext>
                        </a:extLst>
                      </a:blip>
                      <a:srcRect/>
                      <a:stretch>
                        <a:fillRect/>
                      </a:stretch>
                    </p:blipFill>
                    <p:spPr bwMode="auto">
                      <a:xfrm>
                        <a:off x="5435600" y="3500438"/>
                        <a:ext cx="504825"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30756" name="Object 36">
            <a:extLst>
              <a:ext uri="{FF2B5EF4-FFF2-40B4-BE49-F238E27FC236}">
                <a16:creationId xmlns:a16="http://schemas.microsoft.com/office/drawing/2014/main" id="{FD86EE42-65B1-4356-BAA1-D2DB662ACBDF}"/>
              </a:ext>
            </a:extLst>
          </p:cNvPr>
          <p:cNvGraphicFramePr>
            <a:graphicFrameLocks noChangeAspect="1"/>
          </p:cNvGraphicFramePr>
          <p:nvPr/>
        </p:nvGraphicFramePr>
        <p:xfrm>
          <a:off x="7043738" y="1628775"/>
          <a:ext cx="407987" cy="433388"/>
        </p:xfrm>
        <a:graphic>
          <a:graphicData uri="http://schemas.openxmlformats.org/presentationml/2006/ole">
            <mc:AlternateContent xmlns:mc="http://schemas.openxmlformats.org/markup-compatibility/2006">
              <mc:Choice xmlns:v="urn:schemas-microsoft-com:vml" Requires="v">
                <p:oleObj spid="_x0000_s30776" name="Формула" r:id="rId25" imgW="152268" imgH="164957" progId="Equation.3">
                  <p:embed/>
                </p:oleObj>
              </mc:Choice>
              <mc:Fallback>
                <p:oleObj name="Формула" r:id="rId25" imgW="152268" imgH="164957" progId="Equation.3">
                  <p:embed/>
                  <p:pic>
                    <p:nvPicPr>
                      <p:cNvPr id="0" name="Object 36"/>
                      <p:cNvPicPr>
                        <a:picLocks noChangeAspect="1" noChangeArrowheads="1"/>
                      </p:cNvPicPr>
                      <p:nvPr/>
                    </p:nvPicPr>
                    <p:blipFill>
                      <a:blip r:embed="rId26">
                        <a:extLst>
                          <a:ext uri="{28A0092B-C50C-407E-A947-70E740481C1C}">
                            <a14:useLocalDpi xmlns:a14="http://schemas.microsoft.com/office/drawing/2010/main" val="0"/>
                          </a:ext>
                        </a:extLst>
                      </a:blip>
                      <a:srcRect/>
                      <a:stretch>
                        <a:fillRect/>
                      </a:stretch>
                    </p:blipFill>
                    <p:spPr bwMode="auto">
                      <a:xfrm>
                        <a:off x="7043738" y="1628775"/>
                        <a:ext cx="407987" cy="433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9734" name="Line 38">
            <a:extLst>
              <a:ext uri="{FF2B5EF4-FFF2-40B4-BE49-F238E27FC236}">
                <a16:creationId xmlns:a16="http://schemas.microsoft.com/office/drawing/2014/main" id="{E53FA5E4-084B-4CDE-A19F-692EF28570A0}"/>
              </a:ext>
            </a:extLst>
          </p:cNvPr>
          <p:cNvSpPr>
            <a:spLocks noChangeShapeType="1"/>
          </p:cNvSpPr>
          <p:nvPr/>
        </p:nvSpPr>
        <p:spPr bwMode="auto">
          <a:xfrm rot="20100000" flipH="1">
            <a:off x="5508625" y="4149725"/>
            <a:ext cx="603250" cy="59690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29735" name="Line 39">
            <a:extLst>
              <a:ext uri="{FF2B5EF4-FFF2-40B4-BE49-F238E27FC236}">
                <a16:creationId xmlns:a16="http://schemas.microsoft.com/office/drawing/2014/main" id="{D1EAD277-5B29-4C1E-BBEC-F091B9FC1BBB}"/>
              </a:ext>
            </a:extLst>
          </p:cNvPr>
          <p:cNvSpPr>
            <a:spLocks noChangeShapeType="1"/>
          </p:cNvSpPr>
          <p:nvPr/>
        </p:nvSpPr>
        <p:spPr bwMode="auto">
          <a:xfrm rot="20100000" flipH="1">
            <a:off x="5232400" y="4421188"/>
            <a:ext cx="449263" cy="433387"/>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29737" name="Oval 41">
            <a:extLst>
              <a:ext uri="{FF2B5EF4-FFF2-40B4-BE49-F238E27FC236}">
                <a16:creationId xmlns:a16="http://schemas.microsoft.com/office/drawing/2014/main" id="{4609F785-02C6-438A-987B-3DC1D06E3999}"/>
              </a:ext>
            </a:extLst>
          </p:cNvPr>
          <p:cNvSpPr>
            <a:spLocks noChangeArrowheads="1"/>
          </p:cNvSpPr>
          <p:nvPr/>
        </p:nvSpPr>
        <p:spPr bwMode="auto">
          <a:xfrm>
            <a:off x="5292725" y="4868863"/>
            <a:ext cx="144463" cy="142875"/>
          </a:xfrm>
          <a:prstGeom prst="ellipse">
            <a:avLst/>
          </a:prstGeom>
          <a:solidFill>
            <a:schemeClr val="folHlink"/>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ru-RU" altLang="ru-RU"/>
          </a:p>
        </p:txBody>
      </p:sp>
      <p:sp>
        <p:nvSpPr>
          <p:cNvPr id="29739" name="Line 43">
            <a:extLst>
              <a:ext uri="{FF2B5EF4-FFF2-40B4-BE49-F238E27FC236}">
                <a16:creationId xmlns:a16="http://schemas.microsoft.com/office/drawing/2014/main" id="{C30959C3-B1EB-4644-8A57-9373AD724424}"/>
              </a:ext>
            </a:extLst>
          </p:cNvPr>
          <p:cNvSpPr>
            <a:spLocks noChangeShapeType="1"/>
          </p:cNvSpPr>
          <p:nvPr/>
        </p:nvSpPr>
        <p:spPr bwMode="auto">
          <a:xfrm rot="20100000" flipH="1">
            <a:off x="5076825" y="4508500"/>
            <a:ext cx="360363" cy="360363"/>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29740" name="Oval 44">
            <a:extLst>
              <a:ext uri="{FF2B5EF4-FFF2-40B4-BE49-F238E27FC236}">
                <a16:creationId xmlns:a16="http://schemas.microsoft.com/office/drawing/2014/main" id="{E7481278-2525-4F55-8879-D1E8668DE149}"/>
              </a:ext>
            </a:extLst>
          </p:cNvPr>
          <p:cNvSpPr>
            <a:spLocks noChangeArrowheads="1"/>
          </p:cNvSpPr>
          <p:nvPr/>
        </p:nvSpPr>
        <p:spPr bwMode="auto">
          <a:xfrm>
            <a:off x="5075238" y="4868863"/>
            <a:ext cx="144462" cy="142875"/>
          </a:xfrm>
          <a:prstGeom prst="ellipse">
            <a:avLst/>
          </a:prstGeom>
          <a:solidFill>
            <a:schemeClr val="folHlink"/>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ru-RU" altLang="ru-RU"/>
          </a:p>
        </p:txBody>
      </p:sp>
      <p:sp>
        <p:nvSpPr>
          <p:cNvPr id="29741" name="Oval 45">
            <a:extLst>
              <a:ext uri="{FF2B5EF4-FFF2-40B4-BE49-F238E27FC236}">
                <a16:creationId xmlns:a16="http://schemas.microsoft.com/office/drawing/2014/main" id="{E854C764-45BC-4266-8385-FD1374B21B2D}"/>
              </a:ext>
            </a:extLst>
          </p:cNvPr>
          <p:cNvSpPr>
            <a:spLocks noChangeArrowheads="1"/>
          </p:cNvSpPr>
          <p:nvPr/>
        </p:nvSpPr>
        <p:spPr bwMode="auto">
          <a:xfrm>
            <a:off x="5291138" y="4438650"/>
            <a:ext cx="144462" cy="142875"/>
          </a:xfrm>
          <a:prstGeom prst="ellipse">
            <a:avLst/>
          </a:prstGeom>
          <a:solidFill>
            <a:srgbClr val="FF33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ru-RU" altLang="ru-RU"/>
          </a:p>
        </p:txBody>
      </p:sp>
      <p:sp>
        <p:nvSpPr>
          <p:cNvPr id="29742" name="Oval 46">
            <a:extLst>
              <a:ext uri="{FF2B5EF4-FFF2-40B4-BE49-F238E27FC236}">
                <a16:creationId xmlns:a16="http://schemas.microsoft.com/office/drawing/2014/main" id="{C2D41B6A-450D-4363-BC26-999D6DBACE4D}"/>
              </a:ext>
            </a:extLst>
          </p:cNvPr>
          <p:cNvSpPr>
            <a:spLocks noChangeArrowheads="1"/>
          </p:cNvSpPr>
          <p:nvPr/>
        </p:nvSpPr>
        <p:spPr bwMode="auto">
          <a:xfrm>
            <a:off x="5507038" y="4294188"/>
            <a:ext cx="144462" cy="142875"/>
          </a:xfrm>
          <a:prstGeom prst="ellipse">
            <a:avLst/>
          </a:prstGeom>
          <a:solidFill>
            <a:srgbClr val="FF33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ru-RU" altLang="ru-RU"/>
          </a:p>
        </p:txBody>
      </p:sp>
      <p:sp>
        <p:nvSpPr>
          <p:cNvPr id="29743" name="Oval 47">
            <a:extLst>
              <a:ext uri="{FF2B5EF4-FFF2-40B4-BE49-F238E27FC236}">
                <a16:creationId xmlns:a16="http://schemas.microsoft.com/office/drawing/2014/main" id="{36EE2B8A-EBC5-426C-82ED-19BB25BDAB63}"/>
              </a:ext>
            </a:extLst>
          </p:cNvPr>
          <p:cNvSpPr>
            <a:spLocks noChangeArrowheads="1"/>
          </p:cNvSpPr>
          <p:nvPr/>
        </p:nvSpPr>
        <p:spPr bwMode="auto">
          <a:xfrm>
            <a:off x="5867400" y="4005263"/>
            <a:ext cx="144463" cy="142875"/>
          </a:xfrm>
          <a:prstGeom prst="ellipse">
            <a:avLst/>
          </a:prstGeom>
          <a:solidFill>
            <a:srgbClr val="FF33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ru-RU" altLang="ru-RU"/>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nodeType="clickEffect">
                                  <p:stCondLst>
                                    <p:cond delay="0"/>
                                  </p:stCondLst>
                                  <p:childTnLst>
                                    <p:set>
                                      <p:cBhvr>
                                        <p:cTn id="6" dur="1" fill="hold">
                                          <p:stCondLst>
                                            <p:cond delay="0"/>
                                          </p:stCondLst>
                                        </p:cTn>
                                        <p:tgtEl>
                                          <p:spTgt spid="29705"/>
                                        </p:tgtEl>
                                        <p:attrNameLst>
                                          <p:attrName>style.visibility</p:attrName>
                                        </p:attrNameLst>
                                      </p:cBhvr>
                                      <p:to>
                                        <p:strVal val="visible"/>
                                      </p:to>
                                    </p:set>
                                    <p:animEffect transition="in" filter="wipe(down)">
                                      <p:cBhvr>
                                        <p:cTn id="7" dur="500"/>
                                        <p:tgtEl>
                                          <p:spTgt spid="2970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29716"/>
                                        </p:tgtEl>
                                        <p:attrNameLst>
                                          <p:attrName>style.visibility</p:attrName>
                                        </p:attrNameLst>
                                      </p:cBhvr>
                                      <p:to>
                                        <p:strVal val="visible"/>
                                      </p:to>
                                    </p:set>
                                    <p:animEffect transition="in" filter="wipe(down)">
                                      <p:cBhvr>
                                        <p:cTn id="12" dur="500"/>
                                        <p:tgtEl>
                                          <p:spTgt spid="29716"/>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4" fill="hold" nodeType="clickEffect">
                                  <p:stCondLst>
                                    <p:cond delay="0"/>
                                  </p:stCondLst>
                                  <p:childTnLst>
                                    <p:set>
                                      <p:cBhvr>
                                        <p:cTn id="16" dur="1" fill="hold">
                                          <p:stCondLst>
                                            <p:cond delay="0"/>
                                          </p:stCondLst>
                                        </p:cTn>
                                        <p:tgtEl>
                                          <p:spTgt spid="29726"/>
                                        </p:tgtEl>
                                        <p:attrNameLst>
                                          <p:attrName>style.visibility</p:attrName>
                                        </p:attrNameLst>
                                      </p:cBhvr>
                                      <p:to>
                                        <p:strVal val="visible"/>
                                      </p:to>
                                    </p:set>
                                    <p:animEffect transition="in" filter="wipe(down)">
                                      <p:cBhvr>
                                        <p:cTn id="17" dur="500"/>
                                        <p:tgtEl>
                                          <p:spTgt spid="29726"/>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4" fill="hold" nodeType="clickEffect">
                                  <p:stCondLst>
                                    <p:cond delay="0"/>
                                  </p:stCondLst>
                                  <p:childTnLst>
                                    <p:set>
                                      <p:cBhvr>
                                        <p:cTn id="21" dur="1" fill="hold">
                                          <p:stCondLst>
                                            <p:cond delay="0"/>
                                          </p:stCondLst>
                                        </p:cTn>
                                        <p:tgtEl>
                                          <p:spTgt spid="29706"/>
                                        </p:tgtEl>
                                        <p:attrNameLst>
                                          <p:attrName>style.visibility</p:attrName>
                                        </p:attrNameLst>
                                      </p:cBhvr>
                                      <p:to>
                                        <p:strVal val="visible"/>
                                      </p:to>
                                    </p:set>
                                    <p:animEffect transition="in" filter="wipe(down)">
                                      <p:cBhvr>
                                        <p:cTn id="22" dur="500"/>
                                        <p:tgtEl>
                                          <p:spTgt spid="29706"/>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29719"/>
                                        </p:tgtEl>
                                        <p:attrNameLst>
                                          <p:attrName>style.visibility</p:attrName>
                                        </p:attrNameLst>
                                      </p:cBhvr>
                                      <p:to>
                                        <p:strVal val="visible"/>
                                      </p:to>
                                    </p:set>
                                    <p:animEffect transition="in" filter="wipe(down)">
                                      <p:cBhvr>
                                        <p:cTn id="27" dur="500"/>
                                        <p:tgtEl>
                                          <p:spTgt spid="29719"/>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4" fill="hold" nodeType="clickEffect">
                                  <p:stCondLst>
                                    <p:cond delay="0"/>
                                  </p:stCondLst>
                                  <p:childTnLst>
                                    <p:set>
                                      <p:cBhvr>
                                        <p:cTn id="31" dur="1" fill="hold">
                                          <p:stCondLst>
                                            <p:cond delay="0"/>
                                          </p:stCondLst>
                                        </p:cTn>
                                        <p:tgtEl>
                                          <p:spTgt spid="29730"/>
                                        </p:tgtEl>
                                        <p:attrNameLst>
                                          <p:attrName>style.visibility</p:attrName>
                                        </p:attrNameLst>
                                      </p:cBhvr>
                                      <p:to>
                                        <p:strVal val="visible"/>
                                      </p:to>
                                    </p:set>
                                    <p:animEffect transition="in" filter="wipe(down)">
                                      <p:cBhvr>
                                        <p:cTn id="32" dur="500"/>
                                        <p:tgtEl>
                                          <p:spTgt spid="29730"/>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4" fill="hold" nodeType="clickEffect">
                                  <p:stCondLst>
                                    <p:cond delay="0"/>
                                  </p:stCondLst>
                                  <p:childTnLst>
                                    <p:set>
                                      <p:cBhvr>
                                        <p:cTn id="36" dur="1" fill="hold">
                                          <p:stCondLst>
                                            <p:cond delay="0"/>
                                          </p:stCondLst>
                                        </p:cTn>
                                        <p:tgtEl>
                                          <p:spTgt spid="29707"/>
                                        </p:tgtEl>
                                        <p:attrNameLst>
                                          <p:attrName>style.visibility</p:attrName>
                                        </p:attrNameLst>
                                      </p:cBhvr>
                                      <p:to>
                                        <p:strVal val="visible"/>
                                      </p:to>
                                    </p:set>
                                    <p:animEffect transition="in" filter="wipe(down)">
                                      <p:cBhvr>
                                        <p:cTn id="37" dur="500"/>
                                        <p:tgtEl>
                                          <p:spTgt spid="29707"/>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29715"/>
                                        </p:tgtEl>
                                        <p:attrNameLst>
                                          <p:attrName>style.visibility</p:attrName>
                                        </p:attrNameLst>
                                      </p:cBhvr>
                                      <p:to>
                                        <p:strVal val="visible"/>
                                      </p:to>
                                    </p:set>
                                    <p:animEffect transition="in" filter="wipe(down)">
                                      <p:cBhvr>
                                        <p:cTn id="42" dur="500"/>
                                        <p:tgtEl>
                                          <p:spTgt spid="29715"/>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22" presetClass="entr" presetSubtype="4" fill="hold" nodeType="clickEffect">
                                  <p:stCondLst>
                                    <p:cond delay="0"/>
                                  </p:stCondLst>
                                  <p:childTnLst>
                                    <p:set>
                                      <p:cBhvr>
                                        <p:cTn id="46" dur="1" fill="hold">
                                          <p:stCondLst>
                                            <p:cond delay="0"/>
                                          </p:stCondLst>
                                        </p:cTn>
                                        <p:tgtEl>
                                          <p:spTgt spid="29727"/>
                                        </p:tgtEl>
                                        <p:attrNameLst>
                                          <p:attrName>style.visibility</p:attrName>
                                        </p:attrNameLst>
                                      </p:cBhvr>
                                      <p:to>
                                        <p:strVal val="visible"/>
                                      </p:to>
                                    </p:set>
                                    <p:animEffect transition="in" filter="wipe(down)">
                                      <p:cBhvr>
                                        <p:cTn id="47" dur="500"/>
                                        <p:tgtEl>
                                          <p:spTgt spid="29727"/>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22" presetClass="entr" presetSubtype="4" fill="hold" nodeType="clickEffect">
                                  <p:stCondLst>
                                    <p:cond delay="0"/>
                                  </p:stCondLst>
                                  <p:childTnLst>
                                    <p:set>
                                      <p:cBhvr>
                                        <p:cTn id="51" dur="1" fill="hold">
                                          <p:stCondLst>
                                            <p:cond delay="0"/>
                                          </p:stCondLst>
                                        </p:cTn>
                                        <p:tgtEl>
                                          <p:spTgt spid="29733"/>
                                        </p:tgtEl>
                                        <p:attrNameLst>
                                          <p:attrName>style.visibility</p:attrName>
                                        </p:attrNameLst>
                                      </p:cBhvr>
                                      <p:to>
                                        <p:strVal val="visible"/>
                                      </p:to>
                                    </p:set>
                                    <p:animEffect transition="in" filter="wipe(down)">
                                      <p:cBhvr>
                                        <p:cTn id="52" dur="500"/>
                                        <p:tgtEl>
                                          <p:spTgt spid="29733"/>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22" presetClass="entr" presetSubtype="4" fill="hold" grpId="0" nodeType="clickEffect">
                                  <p:stCondLst>
                                    <p:cond delay="0"/>
                                  </p:stCondLst>
                                  <p:childTnLst>
                                    <p:set>
                                      <p:cBhvr>
                                        <p:cTn id="56" dur="1" fill="hold">
                                          <p:stCondLst>
                                            <p:cond delay="0"/>
                                          </p:stCondLst>
                                        </p:cTn>
                                        <p:tgtEl>
                                          <p:spTgt spid="29743"/>
                                        </p:tgtEl>
                                        <p:attrNameLst>
                                          <p:attrName>style.visibility</p:attrName>
                                        </p:attrNameLst>
                                      </p:cBhvr>
                                      <p:to>
                                        <p:strVal val="visible"/>
                                      </p:to>
                                    </p:set>
                                    <p:animEffect transition="in" filter="wipe(down)">
                                      <p:cBhvr>
                                        <p:cTn id="57" dur="500"/>
                                        <p:tgtEl>
                                          <p:spTgt spid="29743"/>
                                        </p:tgtEl>
                                      </p:cBhvr>
                                    </p:animEffect>
                                  </p:childTnLst>
                                </p:cTn>
                              </p:par>
                            </p:childTnLst>
                          </p:cTn>
                        </p:par>
                      </p:childTnLst>
                    </p:cTn>
                  </p:par>
                  <p:par>
                    <p:cTn id="58" fill="hold" nodeType="clickPar">
                      <p:stCondLst>
                        <p:cond delay="indefinite"/>
                      </p:stCondLst>
                      <p:childTnLst>
                        <p:par>
                          <p:cTn id="59" fill="hold" nodeType="withGroup">
                            <p:stCondLst>
                              <p:cond delay="0"/>
                            </p:stCondLst>
                            <p:childTnLst>
                              <p:par>
                                <p:cTn id="60" presetID="22" presetClass="entr" presetSubtype="4" fill="hold" nodeType="clickEffect">
                                  <p:stCondLst>
                                    <p:cond delay="0"/>
                                  </p:stCondLst>
                                  <p:childTnLst>
                                    <p:set>
                                      <p:cBhvr>
                                        <p:cTn id="61" dur="1" fill="hold">
                                          <p:stCondLst>
                                            <p:cond delay="0"/>
                                          </p:stCondLst>
                                        </p:cTn>
                                        <p:tgtEl>
                                          <p:spTgt spid="29731"/>
                                        </p:tgtEl>
                                        <p:attrNameLst>
                                          <p:attrName>style.visibility</p:attrName>
                                        </p:attrNameLst>
                                      </p:cBhvr>
                                      <p:to>
                                        <p:strVal val="visible"/>
                                      </p:to>
                                    </p:set>
                                    <p:animEffect transition="in" filter="wipe(down)">
                                      <p:cBhvr>
                                        <p:cTn id="62" dur="500"/>
                                        <p:tgtEl>
                                          <p:spTgt spid="29731"/>
                                        </p:tgtEl>
                                      </p:cBhvr>
                                    </p:animEffect>
                                  </p:childTnLst>
                                </p:cTn>
                              </p:par>
                            </p:childTnLst>
                          </p:cTn>
                        </p:par>
                      </p:childTnLst>
                    </p:cTn>
                  </p:par>
                  <p:par>
                    <p:cTn id="63" fill="hold" nodeType="clickPar">
                      <p:stCondLst>
                        <p:cond delay="indefinite"/>
                      </p:stCondLst>
                      <p:childTnLst>
                        <p:par>
                          <p:cTn id="64" fill="hold" nodeType="withGroup">
                            <p:stCondLst>
                              <p:cond delay="0"/>
                            </p:stCondLst>
                            <p:childTnLst>
                              <p:par>
                                <p:cTn id="65" presetID="22" presetClass="entr" presetSubtype="4" fill="hold" nodeType="clickEffect">
                                  <p:stCondLst>
                                    <p:cond delay="0"/>
                                  </p:stCondLst>
                                  <p:childTnLst>
                                    <p:set>
                                      <p:cBhvr>
                                        <p:cTn id="66" dur="1" fill="hold">
                                          <p:stCondLst>
                                            <p:cond delay="0"/>
                                          </p:stCondLst>
                                        </p:cTn>
                                        <p:tgtEl>
                                          <p:spTgt spid="29734"/>
                                        </p:tgtEl>
                                        <p:attrNameLst>
                                          <p:attrName>style.visibility</p:attrName>
                                        </p:attrNameLst>
                                      </p:cBhvr>
                                      <p:to>
                                        <p:strVal val="visible"/>
                                      </p:to>
                                    </p:set>
                                    <p:animEffect transition="in" filter="wipe(down)">
                                      <p:cBhvr>
                                        <p:cTn id="67" dur="500"/>
                                        <p:tgtEl>
                                          <p:spTgt spid="29734"/>
                                        </p:tgtEl>
                                      </p:cBhvr>
                                    </p:animEffect>
                                  </p:childTnLst>
                                </p:cTn>
                              </p:par>
                            </p:childTnLst>
                          </p:cTn>
                        </p:par>
                      </p:childTnLst>
                    </p:cTn>
                  </p:par>
                  <p:par>
                    <p:cTn id="68" fill="hold" nodeType="clickPar">
                      <p:stCondLst>
                        <p:cond delay="indefinite"/>
                      </p:stCondLst>
                      <p:childTnLst>
                        <p:par>
                          <p:cTn id="69" fill="hold" nodeType="withGroup">
                            <p:stCondLst>
                              <p:cond delay="0"/>
                            </p:stCondLst>
                            <p:childTnLst>
                              <p:par>
                                <p:cTn id="70" presetID="22" presetClass="entr" presetSubtype="4" fill="hold" grpId="0" nodeType="clickEffect">
                                  <p:stCondLst>
                                    <p:cond delay="0"/>
                                  </p:stCondLst>
                                  <p:childTnLst>
                                    <p:set>
                                      <p:cBhvr>
                                        <p:cTn id="71" dur="1" fill="hold">
                                          <p:stCondLst>
                                            <p:cond delay="0"/>
                                          </p:stCondLst>
                                        </p:cTn>
                                        <p:tgtEl>
                                          <p:spTgt spid="29714"/>
                                        </p:tgtEl>
                                        <p:attrNameLst>
                                          <p:attrName>style.visibility</p:attrName>
                                        </p:attrNameLst>
                                      </p:cBhvr>
                                      <p:to>
                                        <p:strVal val="visible"/>
                                      </p:to>
                                    </p:set>
                                    <p:animEffect transition="in" filter="wipe(down)">
                                      <p:cBhvr>
                                        <p:cTn id="72" dur="500"/>
                                        <p:tgtEl>
                                          <p:spTgt spid="29714"/>
                                        </p:tgtEl>
                                      </p:cBhvr>
                                    </p:animEffect>
                                  </p:childTnLst>
                                </p:cTn>
                              </p:par>
                            </p:childTnLst>
                          </p:cTn>
                        </p:par>
                      </p:childTnLst>
                    </p:cTn>
                  </p:par>
                  <p:par>
                    <p:cTn id="73" fill="hold" nodeType="clickPar">
                      <p:stCondLst>
                        <p:cond delay="indefinite"/>
                      </p:stCondLst>
                      <p:childTnLst>
                        <p:par>
                          <p:cTn id="74" fill="hold" nodeType="withGroup">
                            <p:stCondLst>
                              <p:cond delay="0"/>
                            </p:stCondLst>
                            <p:childTnLst>
                              <p:par>
                                <p:cTn id="75" presetID="22" presetClass="entr" presetSubtype="4" fill="hold" nodeType="clickEffect">
                                  <p:stCondLst>
                                    <p:cond delay="0"/>
                                  </p:stCondLst>
                                  <p:childTnLst>
                                    <p:set>
                                      <p:cBhvr>
                                        <p:cTn id="76" dur="1" fill="hold">
                                          <p:stCondLst>
                                            <p:cond delay="0"/>
                                          </p:stCondLst>
                                        </p:cTn>
                                        <p:tgtEl>
                                          <p:spTgt spid="29728"/>
                                        </p:tgtEl>
                                        <p:attrNameLst>
                                          <p:attrName>style.visibility</p:attrName>
                                        </p:attrNameLst>
                                      </p:cBhvr>
                                      <p:to>
                                        <p:strVal val="visible"/>
                                      </p:to>
                                    </p:set>
                                    <p:animEffect transition="in" filter="wipe(down)">
                                      <p:cBhvr>
                                        <p:cTn id="77" dur="500"/>
                                        <p:tgtEl>
                                          <p:spTgt spid="29728"/>
                                        </p:tgtEl>
                                      </p:cBhvr>
                                    </p:animEffect>
                                  </p:childTnLst>
                                </p:cTn>
                              </p:par>
                            </p:childTnLst>
                          </p:cTn>
                        </p:par>
                      </p:childTnLst>
                    </p:cTn>
                  </p:par>
                  <p:par>
                    <p:cTn id="78" fill="hold" nodeType="clickPar">
                      <p:stCondLst>
                        <p:cond delay="indefinite"/>
                      </p:stCondLst>
                      <p:childTnLst>
                        <p:par>
                          <p:cTn id="79" fill="hold" nodeType="withGroup">
                            <p:stCondLst>
                              <p:cond delay="0"/>
                            </p:stCondLst>
                            <p:childTnLst>
                              <p:par>
                                <p:cTn id="80" presetID="22" presetClass="entr" presetSubtype="4" fill="hold" nodeType="clickEffect">
                                  <p:stCondLst>
                                    <p:cond delay="0"/>
                                  </p:stCondLst>
                                  <p:childTnLst>
                                    <p:set>
                                      <p:cBhvr>
                                        <p:cTn id="81" dur="1" fill="hold">
                                          <p:stCondLst>
                                            <p:cond delay="0"/>
                                          </p:stCondLst>
                                        </p:cTn>
                                        <p:tgtEl>
                                          <p:spTgt spid="29736"/>
                                        </p:tgtEl>
                                        <p:attrNameLst>
                                          <p:attrName>style.visibility</p:attrName>
                                        </p:attrNameLst>
                                      </p:cBhvr>
                                      <p:to>
                                        <p:strVal val="visible"/>
                                      </p:to>
                                    </p:set>
                                    <p:animEffect transition="in" filter="wipe(down)">
                                      <p:cBhvr>
                                        <p:cTn id="82" dur="500"/>
                                        <p:tgtEl>
                                          <p:spTgt spid="29736"/>
                                        </p:tgtEl>
                                      </p:cBhvr>
                                    </p:animEffect>
                                  </p:childTnLst>
                                </p:cTn>
                              </p:par>
                            </p:childTnLst>
                          </p:cTn>
                        </p:par>
                      </p:childTnLst>
                    </p:cTn>
                  </p:par>
                  <p:par>
                    <p:cTn id="83" fill="hold" nodeType="clickPar">
                      <p:stCondLst>
                        <p:cond delay="indefinite"/>
                      </p:stCondLst>
                      <p:childTnLst>
                        <p:par>
                          <p:cTn id="84" fill="hold" nodeType="withGroup">
                            <p:stCondLst>
                              <p:cond delay="0"/>
                            </p:stCondLst>
                            <p:childTnLst>
                              <p:par>
                                <p:cTn id="85" presetID="22" presetClass="entr" presetSubtype="4" fill="hold" grpId="0" nodeType="clickEffect">
                                  <p:stCondLst>
                                    <p:cond delay="0"/>
                                  </p:stCondLst>
                                  <p:childTnLst>
                                    <p:set>
                                      <p:cBhvr>
                                        <p:cTn id="86" dur="1" fill="hold">
                                          <p:stCondLst>
                                            <p:cond delay="0"/>
                                          </p:stCondLst>
                                        </p:cTn>
                                        <p:tgtEl>
                                          <p:spTgt spid="29742"/>
                                        </p:tgtEl>
                                        <p:attrNameLst>
                                          <p:attrName>style.visibility</p:attrName>
                                        </p:attrNameLst>
                                      </p:cBhvr>
                                      <p:to>
                                        <p:strVal val="visible"/>
                                      </p:to>
                                    </p:set>
                                    <p:animEffect transition="in" filter="wipe(down)">
                                      <p:cBhvr>
                                        <p:cTn id="87" dur="500"/>
                                        <p:tgtEl>
                                          <p:spTgt spid="29742"/>
                                        </p:tgtEl>
                                      </p:cBhvr>
                                    </p:animEffect>
                                  </p:childTnLst>
                                </p:cTn>
                              </p:par>
                            </p:childTnLst>
                          </p:cTn>
                        </p:par>
                      </p:childTnLst>
                    </p:cTn>
                  </p:par>
                  <p:par>
                    <p:cTn id="88" fill="hold" nodeType="clickPar">
                      <p:stCondLst>
                        <p:cond delay="indefinite"/>
                      </p:stCondLst>
                      <p:childTnLst>
                        <p:par>
                          <p:cTn id="89" fill="hold" nodeType="withGroup">
                            <p:stCondLst>
                              <p:cond delay="0"/>
                            </p:stCondLst>
                            <p:childTnLst>
                              <p:par>
                                <p:cTn id="90" presetID="22" presetClass="entr" presetSubtype="4" fill="hold" nodeType="clickEffect">
                                  <p:stCondLst>
                                    <p:cond delay="0"/>
                                  </p:stCondLst>
                                  <p:childTnLst>
                                    <p:set>
                                      <p:cBhvr>
                                        <p:cTn id="91" dur="1" fill="hold">
                                          <p:stCondLst>
                                            <p:cond delay="0"/>
                                          </p:stCondLst>
                                        </p:cTn>
                                        <p:tgtEl>
                                          <p:spTgt spid="29735"/>
                                        </p:tgtEl>
                                        <p:attrNameLst>
                                          <p:attrName>style.visibility</p:attrName>
                                        </p:attrNameLst>
                                      </p:cBhvr>
                                      <p:to>
                                        <p:strVal val="visible"/>
                                      </p:to>
                                    </p:set>
                                    <p:animEffect transition="in" filter="wipe(down)">
                                      <p:cBhvr>
                                        <p:cTn id="92" dur="500"/>
                                        <p:tgtEl>
                                          <p:spTgt spid="29735"/>
                                        </p:tgtEl>
                                      </p:cBhvr>
                                    </p:animEffect>
                                  </p:childTnLst>
                                </p:cTn>
                              </p:par>
                            </p:childTnLst>
                          </p:cTn>
                        </p:par>
                      </p:childTnLst>
                    </p:cTn>
                  </p:par>
                  <p:par>
                    <p:cTn id="93" fill="hold" nodeType="clickPar">
                      <p:stCondLst>
                        <p:cond delay="indefinite"/>
                      </p:stCondLst>
                      <p:childTnLst>
                        <p:par>
                          <p:cTn id="94" fill="hold" nodeType="withGroup">
                            <p:stCondLst>
                              <p:cond delay="0"/>
                            </p:stCondLst>
                            <p:childTnLst>
                              <p:par>
                                <p:cTn id="95" presetID="22" presetClass="entr" presetSubtype="4" fill="hold" grpId="0" nodeType="clickEffect">
                                  <p:stCondLst>
                                    <p:cond delay="0"/>
                                  </p:stCondLst>
                                  <p:childTnLst>
                                    <p:set>
                                      <p:cBhvr>
                                        <p:cTn id="96" dur="1" fill="hold">
                                          <p:stCondLst>
                                            <p:cond delay="0"/>
                                          </p:stCondLst>
                                        </p:cTn>
                                        <p:tgtEl>
                                          <p:spTgt spid="29737"/>
                                        </p:tgtEl>
                                        <p:attrNameLst>
                                          <p:attrName>style.visibility</p:attrName>
                                        </p:attrNameLst>
                                      </p:cBhvr>
                                      <p:to>
                                        <p:strVal val="visible"/>
                                      </p:to>
                                    </p:set>
                                    <p:animEffect transition="in" filter="wipe(down)">
                                      <p:cBhvr>
                                        <p:cTn id="97" dur="500"/>
                                        <p:tgtEl>
                                          <p:spTgt spid="29737"/>
                                        </p:tgtEl>
                                      </p:cBhvr>
                                    </p:animEffect>
                                  </p:childTnLst>
                                </p:cTn>
                              </p:par>
                            </p:childTnLst>
                          </p:cTn>
                        </p:par>
                      </p:childTnLst>
                    </p:cTn>
                  </p:par>
                  <p:par>
                    <p:cTn id="98" fill="hold" nodeType="clickPar">
                      <p:stCondLst>
                        <p:cond delay="indefinite"/>
                      </p:stCondLst>
                      <p:childTnLst>
                        <p:par>
                          <p:cTn id="99" fill="hold" nodeType="withGroup">
                            <p:stCondLst>
                              <p:cond delay="0"/>
                            </p:stCondLst>
                            <p:childTnLst>
                              <p:par>
                                <p:cTn id="100" presetID="22" presetClass="entr" presetSubtype="4" fill="hold" nodeType="clickEffect">
                                  <p:stCondLst>
                                    <p:cond delay="0"/>
                                  </p:stCondLst>
                                  <p:childTnLst>
                                    <p:set>
                                      <p:cBhvr>
                                        <p:cTn id="101" dur="1" fill="hold">
                                          <p:stCondLst>
                                            <p:cond delay="0"/>
                                          </p:stCondLst>
                                        </p:cTn>
                                        <p:tgtEl>
                                          <p:spTgt spid="29738"/>
                                        </p:tgtEl>
                                        <p:attrNameLst>
                                          <p:attrName>style.visibility</p:attrName>
                                        </p:attrNameLst>
                                      </p:cBhvr>
                                      <p:to>
                                        <p:strVal val="visible"/>
                                      </p:to>
                                    </p:set>
                                    <p:animEffect transition="in" filter="wipe(down)">
                                      <p:cBhvr>
                                        <p:cTn id="102" dur="500"/>
                                        <p:tgtEl>
                                          <p:spTgt spid="29738"/>
                                        </p:tgtEl>
                                      </p:cBhvr>
                                    </p:animEffect>
                                  </p:childTnLst>
                                </p:cTn>
                              </p:par>
                            </p:childTnLst>
                          </p:cTn>
                        </p:par>
                      </p:childTnLst>
                    </p:cTn>
                  </p:par>
                  <p:par>
                    <p:cTn id="103" fill="hold" nodeType="clickPar">
                      <p:stCondLst>
                        <p:cond delay="indefinite"/>
                      </p:stCondLst>
                      <p:childTnLst>
                        <p:par>
                          <p:cTn id="104" fill="hold" nodeType="withGroup">
                            <p:stCondLst>
                              <p:cond delay="0"/>
                            </p:stCondLst>
                            <p:childTnLst>
                              <p:par>
                                <p:cTn id="105" presetID="22" presetClass="entr" presetSubtype="4" fill="hold" grpId="0" nodeType="clickEffect">
                                  <p:stCondLst>
                                    <p:cond delay="0"/>
                                  </p:stCondLst>
                                  <p:childTnLst>
                                    <p:set>
                                      <p:cBhvr>
                                        <p:cTn id="106" dur="1" fill="hold">
                                          <p:stCondLst>
                                            <p:cond delay="0"/>
                                          </p:stCondLst>
                                        </p:cTn>
                                        <p:tgtEl>
                                          <p:spTgt spid="29741"/>
                                        </p:tgtEl>
                                        <p:attrNameLst>
                                          <p:attrName>style.visibility</p:attrName>
                                        </p:attrNameLst>
                                      </p:cBhvr>
                                      <p:to>
                                        <p:strVal val="visible"/>
                                      </p:to>
                                    </p:set>
                                    <p:animEffect transition="in" filter="wipe(down)">
                                      <p:cBhvr>
                                        <p:cTn id="107" dur="500"/>
                                        <p:tgtEl>
                                          <p:spTgt spid="29741"/>
                                        </p:tgtEl>
                                      </p:cBhvr>
                                    </p:animEffect>
                                  </p:childTnLst>
                                </p:cTn>
                              </p:par>
                            </p:childTnLst>
                          </p:cTn>
                        </p:par>
                      </p:childTnLst>
                    </p:cTn>
                  </p:par>
                  <p:par>
                    <p:cTn id="108" fill="hold" nodeType="clickPar">
                      <p:stCondLst>
                        <p:cond delay="indefinite"/>
                      </p:stCondLst>
                      <p:childTnLst>
                        <p:par>
                          <p:cTn id="109" fill="hold" nodeType="withGroup">
                            <p:stCondLst>
                              <p:cond delay="0"/>
                            </p:stCondLst>
                            <p:childTnLst>
                              <p:par>
                                <p:cTn id="110" presetID="22" presetClass="entr" presetSubtype="4" fill="hold" nodeType="clickEffect">
                                  <p:stCondLst>
                                    <p:cond delay="0"/>
                                  </p:stCondLst>
                                  <p:childTnLst>
                                    <p:set>
                                      <p:cBhvr>
                                        <p:cTn id="111" dur="1" fill="hold">
                                          <p:stCondLst>
                                            <p:cond delay="0"/>
                                          </p:stCondLst>
                                        </p:cTn>
                                        <p:tgtEl>
                                          <p:spTgt spid="29739"/>
                                        </p:tgtEl>
                                        <p:attrNameLst>
                                          <p:attrName>style.visibility</p:attrName>
                                        </p:attrNameLst>
                                      </p:cBhvr>
                                      <p:to>
                                        <p:strVal val="visible"/>
                                      </p:to>
                                    </p:set>
                                    <p:animEffect transition="in" filter="wipe(down)">
                                      <p:cBhvr>
                                        <p:cTn id="112" dur="500"/>
                                        <p:tgtEl>
                                          <p:spTgt spid="29739"/>
                                        </p:tgtEl>
                                      </p:cBhvr>
                                    </p:animEffect>
                                  </p:childTnLst>
                                </p:cTn>
                              </p:par>
                            </p:childTnLst>
                          </p:cTn>
                        </p:par>
                      </p:childTnLst>
                    </p:cTn>
                  </p:par>
                  <p:par>
                    <p:cTn id="113" fill="hold" nodeType="clickPar">
                      <p:stCondLst>
                        <p:cond delay="indefinite"/>
                      </p:stCondLst>
                      <p:childTnLst>
                        <p:par>
                          <p:cTn id="114" fill="hold" nodeType="withGroup">
                            <p:stCondLst>
                              <p:cond delay="0"/>
                            </p:stCondLst>
                            <p:childTnLst>
                              <p:par>
                                <p:cTn id="115" presetID="22" presetClass="entr" presetSubtype="4" fill="hold" grpId="0" nodeType="clickEffect">
                                  <p:stCondLst>
                                    <p:cond delay="0"/>
                                  </p:stCondLst>
                                  <p:childTnLst>
                                    <p:set>
                                      <p:cBhvr>
                                        <p:cTn id="116" dur="1" fill="hold">
                                          <p:stCondLst>
                                            <p:cond delay="0"/>
                                          </p:stCondLst>
                                        </p:cTn>
                                        <p:tgtEl>
                                          <p:spTgt spid="29740"/>
                                        </p:tgtEl>
                                        <p:attrNameLst>
                                          <p:attrName>style.visibility</p:attrName>
                                        </p:attrNameLst>
                                      </p:cBhvr>
                                      <p:to>
                                        <p:strVal val="visible"/>
                                      </p:to>
                                    </p:set>
                                    <p:animEffect transition="in" filter="wipe(down)">
                                      <p:cBhvr>
                                        <p:cTn id="117" dur="500"/>
                                        <p:tgtEl>
                                          <p:spTgt spid="29740"/>
                                        </p:tgtEl>
                                      </p:cBhvr>
                                    </p:animEffect>
                                  </p:childTnLst>
                                </p:cTn>
                              </p:par>
                            </p:childTnLst>
                          </p:cTn>
                        </p:par>
                      </p:childTnLst>
                    </p:cTn>
                  </p:par>
                  <p:par>
                    <p:cTn id="118" fill="hold" nodeType="clickPar">
                      <p:stCondLst>
                        <p:cond delay="indefinite"/>
                      </p:stCondLst>
                      <p:childTnLst>
                        <p:par>
                          <p:cTn id="119" fill="hold" nodeType="withGroup">
                            <p:stCondLst>
                              <p:cond delay="0"/>
                            </p:stCondLst>
                            <p:childTnLst>
                              <p:par>
                                <p:cTn id="120" presetID="22" presetClass="entr" presetSubtype="4" fill="hold" nodeType="clickEffect">
                                  <p:stCondLst>
                                    <p:cond delay="0"/>
                                  </p:stCondLst>
                                  <p:childTnLst>
                                    <p:set>
                                      <p:cBhvr>
                                        <p:cTn id="121" dur="1" fill="hold">
                                          <p:stCondLst>
                                            <p:cond delay="0"/>
                                          </p:stCondLst>
                                        </p:cTn>
                                        <p:tgtEl>
                                          <p:spTgt spid="29708"/>
                                        </p:tgtEl>
                                        <p:attrNameLst>
                                          <p:attrName>style.visibility</p:attrName>
                                        </p:attrNameLst>
                                      </p:cBhvr>
                                      <p:to>
                                        <p:strVal val="visible"/>
                                      </p:to>
                                    </p:set>
                                    <p:animEffect transition="in" filter="wipe(down)">
                                      <p:cBhvr>
                                        <p:cTn id="122" dur="500"/>
                                        <p:tgtEl>
                                          <p:spTgt spid="29708"/>
                                        </p:tgtEl>
                                      </p:cBhvr>
                                    </p:animEffect>
                                  </p:childTnLst>
                                </p:cTn>
                              </p:par>
                            </p:childTnLst>
                          </p:cTn>
                        </p:par>
                      </p:childTnLst>
                    </p:cTn>
                  </p:par>
                  <p:par>
                    <p:cTn id="123" fill="hold" nodeType="clickPar">
                      <p:stCondLst>
                        <p:cond delay="indefinite"/>
                      </p:stCondLst>
                      <p:childTnLst>
                        <p:par>
                          <p:cTn id="124" fill="hold" nodeType="withGroup">
                            <p:stCondLst>
                              <p:cond delay="0"/>
                            </p:stCondLst>
                            <p:childTnLst>
                              <p:par>
                                <p:cTn id="125" presetID="22" presetClass="entr" presetSubtype="4" fill="hold" grpId="0" nodeType="clickEffect">
                                  <p:stCondLst>
                                    <p:cond delay="0"/>
                                  </p:stCondLst>
                                  <p:childTnLst>
                                    <p:set>
                                      <p:cBhvr>
                                        <p:cTn id="126" dur="1" fill="hold">
                                          <p:stCondLst>
                                            <p:cond delay="0"/>
                                          </p:stCondLst>
                                        </p:cTn>
                                        <p:tgtEl>
                                          <p:spTgt spid="29718"/>
                                        </p:tgtEl>
                                        <p:attrNameLst>
                                          <p:attrName>style.visibility</p:attrName>
                                        </p:attrNameLst>
                                      </p:cBhvr>
                                      <p:to>
                                        <p:strVal val="visible"/>
                                      </p:to>
                                    </p:set>
                                    <p:animEffect transition="in" filter="wipe(down)">
                                      <p:cBhvr>
                                        <p:cTn id="127" dur="500"/>
                                        <p:tgtEl>
                                          <p:spTgt spid="297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714" grpId="0" animBg="1"/>
      <p:bldP spid="29715" grpId="0" animBg="1"/>
      <p:bldP spid="29716" grpId="0" animBg="1"/>
      <p:bldP spid="29718" grpId="0" animBg="1"/>
      <p:bldP spid="29719" grpId="0" animBg="1"/>
      <p:bldP spid="29737" grpId="0" animBg="1"/>
      <p:bldP spid="29740" grpId="0" animBg="1"/>
      <p:bldP spid="29741" grpId="0" animBg="1"/>
      <p:bldP spid="29742" grpId="0" animBg="1"/>
      <p:bldP spid="29743"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a:extLst>
              <a:ext uri="{FF2B5EF4-FFF2-40B4-BE49-F238E27FC236}">
                <a16:creationId xmlns:a16="http://schemas.microsoft.com/office/drawing/2014/main" id="{56472A78-A685-48F8-A3F5-1D91FA2319C4}"/>
              </a:ext>
            </a:extLst>
          </p:cNvPr>
          <p:cNvSpPr>
            <a:spLocks noGrp="1" noChangeArrowheads="1"/>
          </p:cNvSpPr>
          <p:nvPr>
            <p:ph type="title"/>
          </p:nvPr>
        </p:nvSpPr>
        <p:spPr>
          <a:xfrm>
            <a:off x="457200" y="277813"/>
            <a:ext cx="8229600" cy="703262"/>
          </a:xfrm>
        </p:spPr>
        <p:txBody>
          <a:bodyPr/>
          <a:lstStyle/>
          <a:p>
            <a:pPr algn="ctr" eaLnBrk="1" hangingPunct="1"/>
            <a:r>
              <a:rPr lang="ru-RU" altLang="ru-RU" sz="3800" b="1"/>
              <a:t>Метод итераций.</a:t>
            </a:r>
          </a:p>
        </p:txBody>
      </p:sp>
      <p:sp>
        <p:nvSpPr>
          <p:cNvPr id="31747" name="Rectangle 3">
            <a:extLst>
              <a:ext uri="{FF2B5EF4-FFF2-40B4-BE49-F238E27FC236}">
                <a16:creationId xmlns:a16="http://schemas.microsoft.com/office/drawing/2014/main" id="{655735C9-5449-4664-964F-D8A94FB90966}"/>
              </a:ext>
            </a:extLst>
          </p:cNvPr>
          <p:cNvSpPr>
            <a:spLocks noGrp="1" noChangeArrowheads="1"/>
          </p:cNvSpPr>
          <p:nvPr>
            <p:ph type="body" idx="1"/>
          </p:nvPr>
        </p:nvSpPr>
        <p:spPr>
          <a:xfrm>
            <a:off x="457200" y="1125538"/>
            <a:ext cx="8229600" cy="5005387"/>
          </a:xfrm>
        </p:spPr>
        <p:txBody>
          <a:bodyPr/>
          <a:lstStyle/>
          <a:p>
            <a:pPr eaLnBrk="1" hangingPunct="1"/>
            <a:r>
              <a:rPr lang="ru-RU" altLang="ru-RU" sz="2600"/>
              <a:t>Пусть дано уравнение</a:t>
            </a:r>
            <a:endParaRPr lang="en-US" altLang="ru-RU" sz="2600"/>
          </a:p>
          <a:p>
            <a:pPr eaLnBrk="1" hangingPunct="1"/>
            <a:r>
              <a:rPr lang="en-US" altLang="ru-RU" sz="2600"/>
              <a:t>                                          (*)</a:t>
            </a:r>
            <a:endParaRPr lang="ru-RU" altLang="ru-RU" sz="2600"/>
          </a:p>
          <a:p>
            <a:pPr eaLnBrk="1" hangingPunct="1">
              <a:buFont typeface="Wingdings" panose="05000000000000000000" pitchFamily="2" charset="2"/>
              <a:buNone/>
            </a:pPr>
            <a:r>
              <a:rPr lang="en-US" altLang="ru-RU" sz="2600"/>
              <a:t>	</a:t>
            </a:r>
            <a:r>
              <a:rPr lang="ru-RU" altLang="ru-RU" sz="2600"/>
              <a:t>где  - </a:t>
            </a:r>
            <a:r>
              <a:rPr lang="en-US" altLang="ru-RU" sz="2600"/>
              <a:t>            </a:t>
            </a:r>
            <a:r>
              <a:rPr lang="ru-RU" altLang="ru-RU" sz="2600"/>
              <a:t>непрерывная функция на интервале </a:t>
            </a:r>
            <a:r>
              <a:rPr lang="en-US" altLang="ru-RU" sz="2600"/>
              <a:t>           		</a:t>
            </a:r>
            <a:r>
              <a:rPr lang="ru-RU" altLang="ru-RU" sz="2600"/>
              <a:t>, и нужно определить вещественные корни этого уравнения. Заменим уравнение (</a:t>
            </a:r>
            <a:r>
              <a:rPr lang="en-US" altLang="ru-RU" sz="2600"/>
              <a:t>*</a:t>
            </a:r>
            <a:r>
              <a:rPr lang="ru-RU" altLang="ru-RU" sz="2600"/>
              <a:t>) равносильным уравнением </a:t>
            </a:r>
          </a:p>
          <a:p>
            <a:pPr eaLnBrk="1" hangingPunct="1"/>
            <a:r>
              <a:rPr lang="ru-RU" altLang="ru-RU" sz="2600"/>
              <a:t>                                            (**)</a:t>
            </a:r>
            <a:endParaRPr lang="en-US" altLang="ru-RU" sz="2600"/>
          </a:p>
          <a:p>
            <a:pPr eaLnBrk="1" hangingPunct="1">
              <a:buFont typeface="Wingdings" panose="05000000000000000000" pitchFamily="2" charset="2"/>
              <a:buNone/>
            </a:pPr>
            <a:r>
              <a:rPr lang="en-US" altLang="ru-RU" sz="2600"/>
              <a:t>	</a:t>
            </a:r>
            <a:r>
              <a:rPr lang="ru-RU" altLang="ru-RU" sz="2600"/>
              <a:t>Например, положим</a:t>
            </a:r>
          </a:p>
          <a:p>
            <a:pPr eaLnBrk="1" hangingPunct="1"/>
            <a:r>
              <a:rPr lang="ru-RU" altLang="ru-RU" sz="2600"/>
              <a:t>                                                          (***)</a:t>
            </a:r>
            <a:endParaRPr lang="en-US" altLang="ru-RU" sz="2600"/>
          </a:p>
          <a:p>
            <a:pPr eaLnBrk="1" hangingPunct="1">
              <a:buFont typeface="Wingdings" panose="05000000000000000000" pitchFamily="2" charset="2"/>
              <a:buNone/>
            </a:pPr>
            <a:r>
              <a:rPr lang="ru-RU" altLang="ru-RU" sz="2600"/>
              <a:t>	где              - произвольная функция, не имеющая корней на интервале  или константа.</a:t>
            </a:r>
          </a:p>
        </p:txBody>
      </p:sp>
      <p:sp>
        <p:nvSpPr>
          <p:cNvPr id="31748" name="Rectangle 5">
            <a:extLst>
              <a:ext uri="{FF2B5EF4-FFF2-40B4-BE49-F238E27FC236}">
                <a16:creationId xmlns:a16="http://schemas.microsoft.com/office/drawing/2014/main" id="{ECC4D633-1992-4F4C-A992-70DC8CD4C4F5}"/>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ru-RU" altLang="ru-RU"/>
          </a:p>
        </p:txBody>
      </p:sp>
      <p:graphicFrame>
        <p:nvGraphicFramePr>
          <p:cNvPr id="31749" name="Object 4">
            <a:extLst>
              <a:ext uri="{FF2B5EF4-FFF2-40B4-BE49-F238E27FC236}">
                <a16:creationId xmlns:a16="http://schemas.microsoft.com/office/drawing/2014/main" id="{4997AD17-775E-498B-B08C-84EA7E44DC55}"/>
              </a:ext>
            </a:extLst>
          </p:cNvPr>
          <p:cNvGraphicFramePr>
            <a:graphicFrameLocks noChangeAspect="1"/>
          </p:cNvGraphicFramePr>
          <p:nvPr/>
        </p:nvGraphicFramePr>
        <p:xfrm>
          <a:off x="2554288" y="1628775"/>
          <a:ext cx="1441450" cy="561975"/>
        </p:xfrm>
        <a:graphic>
          <a:graphicData uri="http://schemas.openxmlformats.org/presentationml/2006/ole">
            <mc:AlternateContent xmlns:mc="http://schemas.openxmlformats.org/markup-compatibility/2006">
              <mc:Choice xmlns:v="urn:schemas-microsoft-com:vml" Requires="v">
                <p:oleObj spid="_x0000_s31764" name="Формула" r:id="rId3" imgW="558558" imgH="215806" progId="Equation.3">
                  <p:embed/>
                </p:oleObj>
              </mc:Choice>
              <mc:Fallback>
                <p:oleObj name="Формула" r:id="rId3" imgW="558558" imgH="215806" progId="Equation.3">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54288" y="1628775"/>
                        <a:ext cx="1441450" cy="56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31750" name="Rectangle 7">
            <a:extLst>
              <a:ext uri="{FF2B5EF4-FFF2-40B4-BE49-F238E27FC236}">
                <a16:creationId xmlns:a16="http://schemas.microsoft.com/office/drawing/2014/main" id="{059F95EF-49E9-4FD9-BB4C-D3C31566C4E8}"/>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ru-RU" altLang="ru-RU"/>
          </a:p>
        </p:txBody>
      </p:sp>
      <p:graphicFrame>
        <p:nvGraphicFramePr>
          <p:cNvPr id="31751" name="Object 6">
            <a:extLst>
              <a:ext uri="{FF2B5EF4-FFF2-40B4-BE49-F238E27FC236}">
                <a16:creationId xmlns:a16="http://schemas.microsoft.com/office/drawing/2014/main" id="{8F81F9AD-10F1-4339-B49A-77021598311D}"/>
              </a:ext>
            </a:extLst>
          </p:cNvPr>
          <p:cNvGraphicFramePr>
            <a:graphicFrameLocks noChangeAspect="1"/>
          </p:cNvGraphicFramePr>
          <p:nvPr/>
        </p:nvGraphicFramePr>
        <p:xfrm>
          <a:off x="1763713" y="2060575"/>
          <a:ext cx="936625" cy="615950"/>
        </p:xfrm>
        <a:graphic>
          <a:graphicData uri="http://schemas.openxmlformats.org/presentationml/2006/ole">
            <mc:AlternateContent xmlns:mc="http://schemas.openxmlformats.org/markup-compatibility/2006">
              <mc:Choice xmlns:v="urn:schemas-microsoft-com:vml" Requires="v">
                <p:oleObj spid="_x0000_s31765" name="Формула" r:id="rId5" imgW="330057" imgH="215806" progId="Equation.3">
                  <p:embed/>
                </p:oleObj>
              </mc:Choice>
              <mc:Fallback>
                <p:oleObj name="Формула" r:id="rId5" imgW="330057" imgH="215806" progId="Equation.3">
                  <p:embed/>
                  <p:pic>
                    <p:nvPicPr>
                      <p:cNvPr id="0" name="Object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763713" y="2060575"/>
                        <a:ext cx="936625" cy="615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31752" name="Rectangle 9">
            <a:extLst>
              <a:ext uri="{FF2B5EF4-FFF2-40B4-BE49-F238E27FC236}">
                <a16:creationId xmlns:a16="http://schemas.microsoft.com/office/drawing/2014/main" id="{21BD9C10-8F1E-4C0D-A446-B027DA77A475}"/>
              </a:ext>
            </a:extLst>
          </p:cNvPr>
          <p:cNvSpPr>
            <a:spLocks noChangeArrowheads="1"/>
          </p:cNvSpPr>
          <p:nvPr/>
        </p:nvSpPr>
        <p:spPr bwMode="auto">
          <a:xfrm>
            <a:off x="0" y="331946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ru-RU" altLang="ru-RU"/>
          </a:p>
        </p:txBody>
      </p:sp>
      <p:graphicFrame>
        <p:nvGraphicFramePr>
          <p:cNvPr id="31753" name="Object 8">
            <a:extLst>
              <a:ext uri="{FF2B5EF4-FFF2-40B4-BE49-F238E27FC236}">
                <a16:creationId xmlns:a16="http://schemas.microsoft.com/office/drawing/2014/main" id="{F5024523-7585-42D5-81EF-A36628DD9653}"/>
              </a:ext>
            </a:extLst>
          </p:cNvPr>
          <p:cNvGraphicFramePr>
            <a:graphicFrameLocks noChangeAspect="1"/>
          </p:cNvGraphicFramePr>
          <p:nvPr/>
        </p:nvGraphicFramePr>
        <p:xfrm>
          <a:off x="1260475" y="2501900"/>
          <a:ext cx="863600" cy="566738"/>
        </p:xfrm>
        <a:graphic>
          <a:graphicData uri="http://schemas.openxmlformats.org/presentationml/2006/ole">
            <mc:AlternateContent xmlns:mc="http://schemas.openxmlformats.org/markup-compatibility/2006">
              <mc:Choice xmlns:v="urn:schemas-microsoft-com:vml" Requires="v">
                <p:oleObj spid="_x0000_s31766" name="Формула" r:id="rId7" imgW="330057" imgH="215806" progId="Equation.3">
                  <p:embed/>
                </p:oleObj>
              </mc:Choice>
              <mc:Fallback>
                <p:oleObj name="Формула" r:id="rId7" imgW="330057" imgH="215806" progId="Equation.3">
                  <p:embed/>
                  <p:pic>
                    <p:nvPicPr>
                      <p:cNvPr id="0" name="Object 8"/>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260475" y="2501900"/>
                        <a:ext cx="863600" cy="566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31754" name="Rectangle 11">
            <a:extLst>
              <a:ext uri="{FF2B5EF4-FFF2-40B4-BE49-F238E27FC236}">
                <a16:creationId xmlns:a16="http://schemas.microsoft.com/office/drawing/2014/main" id="{7F853E5C-47FA-43F1-A31A-D4BA2C629C6A}"/>
              </a:ext>
            </a:extLst>
          </p:cNvPr>
          <p:cNvSpPr>
            <a:spLocks noChangeArrowheads="1"/>
          </p:cNvSpPr>
          <p:nvPr/>
        </p:nvSpPr>
        <p:spPr bwMode="auto">
          <a:xfrm>
            <a:off x="0" y="331946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ru-RU" altLang="ru-RU"/>
          </a:p>
        </p:txBody>
      </p:sp>
      <p:graphicFrame>
        <p:nvGraphicFramePr>
          <p:cNvPr id="31755" name="Object 10">
            <a:extLst>
              <a:ext uri="{FF2B5EF4-FFF2-40B4-BE49-F238E27FC236}">
                <a16:creationId xmlns:a16="http://schemas.microsoft.com/office/drawing/2014/main" id="{FC838F5F-273C-4303-9E9F-8F1A7A13B00E}"/>
              </a:ext>
            </a:extLst>
          </p:cNvPr>
          <p:cNvGraphicFramePr>
            <a:graphicFrameLocks noChangeAspect="1"/>
          </p:cNvGraphicFramePr>
          <p:nvPr/>
        </p:nvGraphicFramePr>
        <p:xfrm>
          <a:off x="2987675" y="3716338"/>
          <a:ext cx="1584325" cy="639762"/>
        </p:xfrm>
        <a:graphic>
          <a:graphicData uri="http://schemas.openxmlformats.org/presentationml/2006/ole">
            <mc:AlternateContent xmlns:mc="http://schemas.openxmlformats.org/markup-compatibility/2006">
              <mc:Choice xmlns:v="urn:schemas-microsoft-com:vml" Requires="v">
                <p:oleObj spid="_x0000_s31767" name="Формула" r:id="rId9" imgW="545626" imgH="215713" progId="Equation.3">
                  <p:embed/>
                </p:oleObj>
              </mc:Choice>
              <mc:Fallback>
                <p:oleObj name="Формула" r:id="rId9" imgW="545626" imgH="215713" progId="Equation.3">
                  <p:embed/>
                  <p:pic>
                    <p:nvPicPr>
                      <p:cNvPr id="0" name="Object 10"/>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987675" y="3716338"/>
                        <a:ext cx="1584325" cy="639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31756" name="Rectangle 13">
            <a:extLst>
              <a:ext uri="{FF2B5EF4-FFF2-40B4-BE49-F238E27FC236}">
                <a16:creationId xmlns:a16="http://schemas.microsoft.com/office/drawing/2014/main" id="{0B6133DF-332F-4E2D-94D6-4F2731DC745C}"/>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ru-RU" altLang="ru-RU"/>
          </a:p>
        </p:txBody>
      </p:sp>
      <p:sp>
        <p:nvSpPr>
          <p:cNvPr id="31757" name="Rectangle 15">
            <a:extLst>
              <a:ext uri="{FF2B5EF4-FFF2-40B4-BE49-F238E27FC236}">
                <a16:creationId xmlns:a16="http://schemas.microsoft.com/office/drawing/2014/main" id="{7D51774D-1BF6-4197-BC2A-E7E47BE2D7FC}"/>
              </a:ext>
            </a:extLst>
          </p:cNvPr>
          <p:cNvSpPr>
            <a:spLocks noChangeArrowheads="1"/>
          </p:cNvSpPr>
          <p:nvPr/>
        </p:nvSpPr>
        <p:spPr bwMode="auto">
          <a:xfrm>
            <a:off x="0" y="331946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ru-RU" altLang="ru-RU"/>
          </a:p>
        </p:txBody>
      </p:sp>
      <p:graphicFrame>
        <p:nvGraphicFramePr>
          <p:cNvPr id="31758" name="Object 14">
            <a:extLst>
              <a:ext uri="{FF2B5EF4-FFF2-40B4-BE49-F238E27FC236}">
                <a16:creationId xmlns:a16="http://schemas.microsoft.com/office/drawing/2014/main" id="{05AB4FF3-9C7A-4FD4-A90B-660D5BF17DA3}"/>
              </a:ext>
            </a:extLst>
          </p:cNvPr>
          <p:cNvGraphicFramePr>
            <a:graphicFrameLocks noChangeAspect="1"/>
          </p:cNvGraphicFramePr>
          <p:nvPr/>
        </p:nvGraphicFramePr>
        <p:xfrm>
          <a:off x="2195513" y="4581525"/>
          <a:ext cx="3529012" cy="619125"/>
        </p:xfrm>
        <a:graphic>
          <a:graphicData uri="http://schemas.openxmlformats.org/presentationml/2006/ole">
            <mc:AlternateContent xmlns:mc="http://schemas.openxmlformats.org/markup-compatibility/2006">
              <mc:Choice xmlns:v="urn:schemas-microsoft-com:vml" Requires="v">
                <p:oleObj spid="_x0000_s31768" name="Формула" r:id="rId11" imgW="1244060" imgH="215806" progId="Equation.3">
                  <p:embed/>
                </p:oleObj>
              </mc:Choice>
              <mc:Fallback>
                <p:oleObj name="Формула" r:id="rId11" imgW="1244060" imgH="215806" progId="Equation.3">
                  <p:embed/>
                  <p:pic>
                    <p:nvPicPr>
                      <p:cNvPr id="0" name="Object 14"/>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2195513" y="4581525"/>
                        <a:ext cx="3529012" cy="619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31759" name="Rectangle 17">
            <a:extLst>
              <a:ext uri="{FF2B5EF4-FFF2-40B4-BE49-F238E27FC236}">
                <a16:creationId xmlns:a16="http://schemas.microsoft.com/office/drawing/2014/main" id="{C7920993-99A9-4250-A807-7D9164603749}"/>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ru-RU" altLang="ru-RU"/>
          </a:p>
        </p:txBody>
      </p:sp>
      <p:graphicFrame>
        <p:nvGraphicFramePr>
          <p:cNvPr id="31760" name="Object 16">
            <a:extLst>
              <a:ext uri="{FF2B5EF4-FFF2-40B4-BE49-F238E27FC236}">
                <a16:creationId xmlns:a16="http://schemas.microsoft.com/office/drawing/2014/main" id="{F2FB82B8-7093-45B0-97BE-BB5C36656633}"/>
              </a:ext>
            </a:extLst>
          </p:cNvPr>
          <p:cNvGraphicFramePr>
            <a:graphicFrameLocks noChangeAspect="1"/>
          </p:cNvGraphicFramePr>
          <p:nvPr/>
        </p:nvGraphicFramePr>
        <p:xfrm>
          <a:off x="1403350" y="5103813"/>
          <a:ext cx="865188" cy="601662"/>
        </p:xfrm>
        <a:graphic>
          <a:graphicData uri="http://schemas.openxmlformats.org/presentationml/2006/ole">
            <mc:AlternateContent xmlns:mc="http://schemas.openxmlformats.org/markup-compatibility/2006">
              <mc:Choice xmlns:v="urn:schemas-microsoft-com:vml" Requires="v">
                <p:oleObj spid="_x0000_s31769" name="Формула" r:id="rId13" imgW="317087" imgH="215619" progId="Equation.3">
                  <p:embed/>
                </p:oleObj>
              </mc:Choice>
              <mc:Fallback>
                <p:oleObj name="Формула" r:id="rId13" imgW="317087" imgH="215619" progId="Equation.3">
                  <p:embed/>
                  <p:pic>
                    <p:nvPicPr>
                      <p:cNvPr id="0" name="Object 16"/>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1403350" y="5103813"/>
                        <a:ext cx="865188" cy="601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31761" name="Rectangle 18">
            <a:extLst>
              <a:ext uri="{FF2B5EF4-FFF2-40B4-BE49-F238E27FC236}">
                <a16:creationId xmlns:a16="http://schemas.microsoft.com/office/drawing/2014/main" id="{EBD94418-3BFE-4E8B-906F-E11546763E20}"/>
              </a:ext>
            </a:extLst>
          </p:cNvPr>
          <p:cNvSpPr>
            <a:spLocks noChangeArrowheads="1"/>
          </p:cNvSpPr>
          <p:nvPr/>
        </p:nvSpPr>
        <p:spPr bwMode="auto">
          <a:xfrm>
            <a:off x="2484438" y="1628775"/>
            <a:ext cx="1727200" cy="576263"/>
          </a:xfrm>
          <a:prstGeom prst="rect">
            <a:avLst/>
          </a:prstGeom>
          <a:solidFill>
            <a:srgbClr val="99FF66">
              <a:alpha val="12157"/>
            </a:srgb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ru-RU" altLang="ru-RU"/>
          </a:p>
        </p:txBody>
      </p:sp>
      <p:sp>
        <p:nvSpPr>
          <p:cNvPr id="31762" name="Rectangle 19">
            <a:extLst>
              <a:ext uri="{FF2B5EF4-FFF2-40B4-BE49-F238E27FC236}">
                <a16:creationId xmlns:a16="http://schemas.microsoft.com/office/drawing/2014/main" id="{E6337E29-4ADD-4715-8CDE-A5D9B1942683}"/>
              </a:ext>
            </a:extLst>
          </p:cNvPr>
          <p:cNvSpPr>
            <a:spLocks noChangeArrowheads="1"/>
          </p:cNvSpPr>
          <p:nvPr/>
        </p:nvSpPr>
        <p:spPr bwMode="auto">
          <a:xfrm>
            <a:off x="2916238" y="3716338"/>
            <a:ext cx="2016125" cy="576262"/>
          </a:xfrm>
          <a:prstGeom prst="rect">
            <a:avLst/>
          </a:prstGeom>
          <a:solidFill>
            <a:srgbClr val="99FF66">
              <a:alpha val="16862"/>
            </a:srgb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ru-RU" altLang="ru-RU"/>
          </a:p>
        </p:txBody>
      </p:sp>
      <p:sp>
        <p:nvSpPr>
          <p:cNvPr id="31763" name="Rectangle 21">
            <a:extLst>
              <a:ext uri="{FF2B5EF4-FFF2-40B4-BE49-F238E27FC236}">
                <a16:creationId xmlns:a16="http://schemas.microsoft.com/office/drawing/2014/main" id="{C88FEB3C-F744-481E-BC48-151E49C491D0}"/>
              </a:ext>
            </a:extLst>
          </p:cNvPr>
          <p:cNvSpPr>
            <a:spLocks noChangeArrowheads="1"/>
          </p:cNvSpPr>
          <p:nvPr/>
        </p:nvSpPr>
        <p:spPr bwMode="auto">
          <a:xfrm>
            <a:off x="2124075" y="4652963"/>
            <a:ext cx="3671888" cy="647700"/>
          </a:xfrm>
          <a:prstGeom prst="rect">
            <a:avLst/>
          </a:prstGeom>
          <a:solidFill>
            <a:srgbClr val="FF99FF">
              <a:alpha val="18039"/>
            </a:srgb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ru-RU" altLang="ru-RU"/>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4">
            <a:extLst>
              <a:ext uri="{FF2B5EF4-FFF2-40B4-BE49-F238E27FC236}">
                <a16:creationId xmlns:a16="http://schemas.microsoft.com/office/drawing/2014/main" id="{08817F19-00C5-4C9E-A8A5-D8D413455AC0}"/>
              </a:ext>
            </a:extLst>
          </p:cNvPr>
          <p:cNvSpPr>
            <a:spLocks noGrp="1" noChangeArrowheads="1"/>
          </p:cNvSpPr>
          <p:nvPr>
            <p:ph type="body" idx="1"/>
          </p:nvPr>
        </p:nvSpPr>
        <p:spPr>
          <a:xfrm>
            <a:off x="457200" y="333375"/>
            <a:ext cx="8229600" cy="5797550"/>
          </a:xfrm>
          <a:noFill/>
        </p:spPr>
        <p:txBody>
          <a:bodyPr/>
          <a:lstStyle/>
          <a:p>
            <a:pPr eaLnBrk="1" hangingPunct="1">
              <a:lnSpc>
                <a:spcPct val="90000"/>
              </a:lnSpc>
            </a:pPr>
            <a:r>
              <a:rPr lang="ru-RU" altLang="ru-RU" sz="2600"/>
              <a:t>выбираем грубое приближение значения  корня</a:t>
            </a:r>
          </a:p>
          <a:p>
            <a:pPr eaLnBrk="1" hangingPunct="1">
              <a:lnSpc>
                <a:spcPct val="90000"/>
              </a:lnSpc>
              <a:buFont typeface="Wingdings" panose="05000000000000000000" pitchFamily="2" charset="2"/>
              <a:buNone/>
            </a:pPr>
            <a:r>
              <a:rPr lang="ru-RU" altLang="ru-RU" sz="2600"/>
              <a:t>		 и подставляем его в правую часть уравнения (**). При этом получаем некоторое число</a:t>
            </a:r>
          </a:p>
          <a:p>
            <a:pPr eaLnBrk="1" hangingPunct="1">
              <a:lnSpc>
                <a:spcPct val="90000"/>
              </a:lnSpc>
            </a:pPr>
            <a:endParaRPr lang="ru-RU" altLang="ru-RU" sz="2600"/>
          </a:p>
          <a:p>
            <a:pPr eaLnBrk="1" hangingPunct="1">
              <a:lnSpc>
                <a:spcPct val="90000"/>
              </a:lnSpc>
            </a:pPr>
            <a:r>
              <a:rPr lang="ru-RU" altLang="ru-RU" sz="2600"/>
              <a:t>Далее процесс продолжается ,получаем последовательность чисел</a:t>
            </a:r>
          </a:p>
          <a:p>
            <a:pPr eaLnBrk="1" hangingPunct="1">
              <a:lnSpc>
                <a:spcPct val="90000"/>
              </a:lnSpc>
            </a:pPr>
            <a:r>
              <a:rPr lang="ru-RU" altLang="ru-RU" sz="2600"/>
              <a:t>                  </a:t>
            </a:r>
          </a:p>
          <a:p>
            <a:pPr eaLnBrk="1" hangingPunct="1">
              <a:lnSpc>
                <a:spcPct val="90000"/>
              </a:lnSpc>
            </a:pPr>
            <a:r>
              <a:rPr lang="ru-RU" altLang="ru-RU" sz="2600"/>
              <a:t>Если эта последовательность сходится, то</a:t>
            </a:r>
          </a:p>
          <a:p>
            <a:pPr eaLnBrk="1" hangingPunct="1">
              <a:lnSpc>
                <a:spcPct val="90000"/>
              </a:lnSpc>
            </a:pPr>
            <a:endParaRPr lang="ru-RU" altLang="ru-RU" sz="2600"/>
          </a:p>
          <a:p>
            <a:pPr eaLnBrk="1" hangingPunct="1">
              <a:lnSpc>
                <a:spcPct val="90000"/>
              </a:lnSpc>
            </a:pPr>
            <a:endParaRPr lang="ru-RU" altLang="ru-RU" sz="2600"/>
          </a:p>
          <a:p>
            <a:pPr eaLnBrk="1" hangingPunct="1">
              <a:lnSpc>
                <a:spcPct val="90000"/>
              </a:lnSpc>
            </a:pPr>
            <a:r>
              <a:rPr lang="ru-RU" altLang="ru-RU" sz="2600"/>
              <a:t>Предел, является корнем уравнения (*)</a:t>
            </a:r>
          </a:p>
        </p:txBody>
      </p:sp>
      <p:sp>
        <p:nvSpPr>
          <p:cNvPr id="32771" name="Rectangle 7">
            <a:extLst>
              <a:ext uri="{FF2B5EF4-FFF2-40B4-BE49-F238E27FC236}">
                <a16:creationId xmlns:a16="http://schemas.microsoft.com/office/drawing/2014/main" id="{33647052-FBBC-4E0E-BFD5-BDF48A3C65C0}"/>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ru-RU" altLang="ru-RU"/>
          </a:p>
        </p:txBody>
      </p:sp>
      <p:graphicFrame>
        <p:nvGraphicFramePr>
          <p:cNvPr id="32772" name="Object 6">
            <a:extLst>
              <a:ext uri="{FF2B5EF4-FFF2-40B4-BE49-F238E27FC236}">
                <a16:creationId xmlns:a16="http://schemas.microsoft.com/office/drawing/2014/main" id="{18BD6ECA-C23E-4713-ADF6-DA06D478596C}"/>
              </a:ext>
            </a:extLst>
          </p:cNvPr>
          <p:cNvGraphicFramePr>
            <a:graphicFrameLocks noChangeAspect="1"/>
          </p:cNvGraphicFramePr>
          <p:nvPr/>
        </p:nvGraphicFramePr>
        <p:xfrm>
          <a:off x="900113" y="620713"/>
          <a:ext cx="569912" cy="720725"/>
        </p:xfrm>
        <a:graphic>
          <a:graphicData uri="http://schemas.openxmlformats.org/presentationml/2006/ole">
            <mc:AlternateContent xmlns:mc="http://schemas.openxmlformats.org/markup-compatibility/2006">
              <mc:Choice xmlns:v="urn:schemas-microsoft-com:vml" Requires="v">
                <p:oleObj spid="_x0000_s32783" name="Формула" r:id="rId3" imgW="177646" imgH="228402" progId="Equation.3">
                  <p:embed/>
                </p:oleObj>
              </mc:Choice>
              <mc:Fallback>
                <p:oleObj name="Формула" r:id="rId3" imgW="177646" imgH="228402" progId="Equation.3">
                  <p:embed/>
                  <p:pic>
                    <p:nvPicPr>
                      <p:cNvPr id="0" name="Object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00113" y="620713"/>
                        <a:ext cx="569912" cy="72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32773" name="Rectangle 9">
            <a:extLst>
              <a:ext uri="{FF2B5EF4-FFF2-40B4-BE49-F238E27FC236}">
                <a16:creationId xmlns:a16="http://schemas.microsoft.com/office/drawing/2014/main" id="{9B096CBA-228D-4F4F-8C90-34C024E2DEC1}"/>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ru-RU" altLang="ru-RU"/>
          </a:p>
        </p:txBody>
      </p:sp>
      <p:graphicFrame>
        <p:nvGraphicFramePr>
          <p:cNvPr id="32774" name="Object 8">
            <a:extLst>
              <a:ext uri="{FF2B5EF4-FFF2-40B4-BE49-F238E27FC236}">
                <a16:creationId xmlns:a16="http://schemas.microsoft.com/office/drawing/2014/main" id="{0B74EEED-759B-43F6-85CF-7B29658547AD}"/>
              </a:ext>
            </a:extLst>
          </p:cNvPr>
          <p:cNvGraphicFramePr>
            <a:graphicFrameLocks noChangeAspect="1"/>
          </p:cNvGraphicFramePr>
          <p:nvPr/>
        </p:nvGraphicFramePr>
        <p:xfrm>
          <a:off x="2771775" y="1412875"/>
          <a:ext cx="1871663" cy="633413"/>
        </p:xfrm>
        <a:graphic>
          <a:graphicData uri="http://schemas.openxmlformats.org/presentationml/2006/ole">
            <mc:AlternateContent xmlns:mc="http://schemas.openxmlformats.org/markup-compatibility/2006">
              <mc:Choice xmlns:v="urn:schemas-microsoft-com:vml" Requires="v">
                <p:oleObj spid="_x0000_s32784" name="Формула" r:id="rId5" imgW="672808" imgH="228501" progId="Equation.3">
                  <p:embed/>
                </p:oleObj>
              </mc:Choice>
              <mc:Fallback>
                <p:oleObj name="Формула" r:id="rId5" imgW="672808" imgH="228501" progId="Equation.3">
                  <p:embed/>
                  <p:pic>
                    <p:nvPicPr>
                      <p:cNvPr id="0" name="Object 8"/>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771775" y="1412875"/>
                        <a:ext cx="1871663" cy="633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32775" name="Rectangle 11">
            <a:extLst>
              <a:ext uri="{FF2B5EF4-FFF2-40B4-BE49-F238E27FC236}">
                <a16:creationId xmlns:a16="http://schemas.microsoft.com/office/drawing/2014/main" id="{25C245AA-15D6-435D-A977-E883C87F71D3}"/>
              </a:ext>
            </a:extLst>
          </p:cNvPr>
          <p:cNvSpPr>
            <a:spLocks noChangeArrowheads="1"/>
          </p:cNvSpPr>
          <p:nvPr/>
        </p:nvSpPr>
        <p:spPr bwMode="auto">
          <a:xfrm>
            <a:off x="0" y="33147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ru-RU" altLang="ru-RU"/>
          </a:p>
        </p:txBody>
      </p:sp>
      <p:graphicFrame>
        <p:nvGraphicFramePr>
          <p:cNvPr id="32776" name="Object 10">
            <a:extLst>
              <a:ext uri="{FF2B5EF4-FFF2-40B4-BE49-F238E27FC236}">
                <a16:creationId xmlns:a16="http://schemas.microsoft.com/office/drawing/2014/main" id="{339F6196-308D-4674-8D84-916F6D4DBEE4}"/>
              </a:ext>
            </a:extLst>
          </p:cNvPr>
          <p:cNvGraphicFramePr>
            <a:graphicFrameLocks noChangeAspect="1"/>
          </p:cNvGraphicFramePr>
          <p:nvPr/>
        </p:nvGraphicFramePr>
        <p:xfrm>
          <a:off x="1979613" y="2692400"/>
          <a:ext cx="2087562" cy="619125"/>
        </p:xfrm>
        <a:graphic>
          <a:graphicData uri="http://schemas.openxmlformats.org/presentationml/2006/ole">
            <mc:AlternateContent xmlns:mc="http://schemas.openxmlformats.org/markup-compatibility/2006">
              <mc:Choice xmlns:v="urn:schemas-microsoft-com:vml" Requires="v">
                <p:oleObj spid="_x0000_s32785" name="Формула" r:id="rId7" imgW="774364" imgH="228501" progId="Equation.3">
                  <p:embed/>
                </p:oleObj>
              </mc:Choice>
              <mc:Fallback>
                <p:oleObj name="Формула" r:id="rId7" imgW="774364" imgH="228501" progId="Equation.3">
                  <p:embed/>
                  <p:pic>
                    <p:nvPicPr>
                      <p:cNvPr id="0" name="Object 10"/>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979613" y="2692400"/>
                        <a:ext cx="2087562" cy="619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32777" name="Rectangle 13">
            <a:extLst>
              <a:ext uri="{FF2B5EF4-FFF2-40B4-BE49-F238E27FC236}">
                <a16:creationId xmlns:a16="http://schemas.microsoft.com/office/drawing/2014/main" id="{A2765293-F4EF-4A6B-8373-38383DA2E755}"/>
              </a:ext>
            </a:extLst>
          </p:cNvPr>
          <p:cNvSpPr>
            <a:spLocks noChangeArrowheads="1"/>
          </p:cNvSpPr>
          <p:nvPr/>
        </p:nvSpPr>
        <p:spPr bwMode="auto">
          <a:xfrm>
            <a:off x="0" y="332898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ru-RU" altLang="ru-RU"/>
          </a:p>
        </p:txBody>
      </p:sp>
      <p:graphicFrame>
        <p:nvGraphicFramePr>
          <p:cNvPr id="32778" name="Object 12">
            <a:extLst>
              <a:ext uri="{FF2B5EF4-FFF2-40B4-BE49-F238E27FC236}">
                <a16:creationId xmlns:a16="http://schemas.microsoft.com/office/drawing/2014/main" id="{FFD9ED60-19FA-4B6E-A057-4488A1522C65}"/>
              </a:ext>
            </a:extLst>
          </p:cNvPr>
          <p:cNvGraphicFramePr>
            <a:graphicFrameLocks noChangeAspect="1"/>
          </p:cNvGraphicFramePr>
          <p:nvPr/>
        </p:nvGraphicFramePr>
        <p:xfrm>
          <a:off x="4572000" y="2703513"/>
          <a:ext cx="1944688" cy="568325"/>
        </p:xfrm>
        <a:graphic>
          <a:graphicData uri="http://schemas.openxmlformats.org/presentationml/2006/ole">
            <mc:AlternateContent xmlns:mc="http://schemas.openxmlformats.org/markup-compatibility/2006">
              <mc:Choice xmlns:v="urn:schemas-microsoft-com:vml" Requires="v">
                <p:oleObj spid="_x0000_s32786" name="Формула" r:id="rId9" imgW="685800" imgH="203200" progId="Equation.3">
                  <p:embed/>
                </p:oleObj>
              </mc:Choice>
              <mc:Fallback>
                <p:oleObj name="Формула" r:id="rId9" imgW="685800" imgH="203200" progId="Equation.3">
                  <p:embed/>
                  <p:pic>
                    <p:nvPicPr>
                      <p:cNvPr id="0" name="Object 12"/>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572000" y="2703513"/>
                        <a:ext cx="1944688" cy="568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32779" name="Rectangle 15">
            <a:extLst>
              <a:ext uri="{FF2B5EF4-FFF2-40B4-BE49-F238E27FC236}">
                <a16:creationId xmlns:a16="http://schemas.microsoft.com/office/drawing/2014/main" id="{35D96C69-4AFE-4DEE-AB9B-2834A94AD8CA}"/>
              </a:ext>
            </a:extLst>
          </p:cNvPr>
          <p:cNvSpPr>
            <a:spLocks noChangeArrowheads="1"/>
          </p:cNvSpPr>
          <p:nvPr/>
        </p:nvSpPr>
        <p:spPr bwMode="auto">
          <a:xfrm>
            <a:off x="0" y="329088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ru-RU" altLang="ru-RU"/>
          </a:p>
        </p:txBody>
      </p:sp>
      <p:graphicFrame>
        <p:nvGraphicFramePr>
          <p:cNvPr id="32780" name="Object 14">
            <a:extLst>
              <a:ext uri="{FF2B5EF4-FFF2-40B4-BE49-F238E27FC236}">
                <a16:creationId xmlns:a16="http://schemas.microsoft.com/office/drawing/2014/main" id="{7854B8FE-EEA5-4632-BE48-1CCEDF581C5E}"/>
              </a:ext>
            </a:extLst>
          </p:cNvPr>
          <p:cNvGraphicFramePr>
            <a:graphicFrameLocks noChangeAspect="1"/>
          </p:cNvGraphicFramePr>
          <p:nvPr/>
        </p:nvGraphicFramePr>
        <p:xfrm>
          <a:off x="1763713" y="3644900"/>
          <a:ext cx="3168650" cy="714375"/>
        </p:xfrm>
        <a:graphic>
          <a:graphicData uri="http://schemas.openxmlformats.org/presentationml/2006/ole">
            <mc:AlternateContent xmlns:mc="http://schemas.openxmlformats.org/markup-compatibility/2006">
              <mc:Choice xmlns:v="urn:schemas-microsoft-com:vml" Requires="v">
                <p:oleObj spid="_x0000_s32787" name="Формула" r:id="rId11" imgW="1231366" imgH="279279" progId="Equation.3">
                  <p:embed/>
                </p:oleObj>
              </mc:Choice>
              <mc:Fallback>
                <p:oleObj name="Формула" r:id="rId11" imgW="1231366" imgH="279279" progId="Equation.3">
                  <p:embed/>
                  <p:pic>
                    <p:nvPicPr>
                      <p:cNvPr id="0" name="Object 14"/>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1763713" y="3644900"/>
                        <a:ext cx="3168650" cy="71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32781" name="Rectangle 17">
            <a:extLst>
              <a:ext uri="{FF2B5EF4-FFF2-40B4-BE49-F238E27FC236}">
                <a16:creationId xmlns:a16="http://schemas.microsoft.com/office/drawing/2014/main" id="{594DCC5C-CD5A-4DD6-944C-634D7613D187}"/>
              </a:ext>
            </a:extLst>
          </p:cNvPr>
          <p:cNvSpPr>
            <a:spLocks noChangeArrowheads="1"/>
          </p:cNvSpPr>
          <p:nvPr/>
        </p:nvSpPr>
        <p:spPr bwMode="auto">
          <a:xfrm>
            <a:off x="0" y="329088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ru-RU" altLang="ru-RU"/>
          </a:p>
        </p:txBody>
      </p:sp>
      <p:graphicFrame>
        <p:nvGraphicFramePr>
          <p:cNvPr id="32782" name="Object 16">
            <a:extLst>
              <a:ext uri="{FF2B5EF4-FFF2-40B4-BE49-F238E27FC236}">
                <a16:creationId xmlns:a16="http://schemas.microsoft.com/office/drawing/2014/main" id="{1592A345-CA42-4073-9E45-49D84CBED408}"/>
              </a:ext>
            </a:extLst>
          </p:cNvPr>
          <p:cNvGraphicFramePr>
            <a:graphicFrameLocks noChangeAspect="1"/>
          </p:cNvGraphicFramePr>
          <p:nvPr/>
        </p:nvGraphicFramePr>
        <p:xfrm>
          <a:off x="2195513" y="4941888"/>
          <a:ext cx="2160587" cy="922337"/>
        </p:xfrm>
        <a:graphic>
          <a:graphicData uri="http://schemas.openxmlformats.org/presentationml/2006/ole">
            <mc:AlternateContent xmlns:mc="http://schemas.openxmlformats.org/markup-compatibility/2006">
              <mc:Choice xmlns:v="urn:schemas-microsoft-com:vml" Requires="v">
                <p:oleObj spid="_x0000_s32788" name="Формула" r:id="rId13" imgW="647700" imgH="279400" progId="Equation.3">
                  <p:embed/>
                </p:oleObj>
              </mc:Choice>
              <mc:Fallback>
                <p:oleObj name="Формула" r:id="rId13" imgW="647700" imgH="279400" progId="Equation.3">
                  <p:embed/>
                  <p:pic>
                    <p:nvPicPr>
                      <p:cNvPr id="0" name="Object 16"/>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2195513" y="4941888"/>
                        <a:ext cx="2160587" cy="922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a:extLst>
              <a:ext uri="{FF2B5EF4-FFF2-40B4-BE49-F238E27FC236}">
                <a16:creationId xmlns:a16="http://schemas.microsoft.com/office/drawing/2014/main" id="{A3C91814-42C1-461A-94F4-B91BD041BBB7}"/>
              </a:ext>
            </a:extLst>
          </p:cNvPr>
          <p:cNvSpPr>
            <a:spLocks noGrp="1" noChangeArrowheads="1"/>
          </p:cNvSpPr>
          <p:nvPr>
            <p:ph type="title"/>
          </p:nvPr>
        </p:nvSpPr>
        <p:spPr/>
        <p:txBody>
          <a:bodyPr/>
          <a:lstStyle/>
          <a:p>
            <a:pPr algn="ctr" eaLnBrk="1" hangingPunct="1"/>
            <a:r>
              <a:rPr lang="ru-RU" altLang="ru-RU" sz="3800"/>
              <a:t>Итерационный метод</a:t>
            </a:r>
          </a:p>
        </p:txBody>
      </p:sp>
      <p:sp>
        <p:nvSpPr>
          <p:cNvPr id="33795" name="AutoShape 6">
            <a:extLst>
              <a:ext uri="{FF2B5EF4-FFF2-40B4-BE49-F238E27FC236}">
                <a16:creationId xmlns:a16="http://schemas.microsoft.com/office/drawing/2014/main" id="{9255C996-799D-4DC3-8DF0-DF4253AE6C05}"/>
              </a:ext>
            </a:extLst>
          </p:cNvPr>
          <p:cNvSpPr>
            <a:spLocks noChangeAspect="1" noChangeArrowheads="1"/>
          </p:cNvSpPr>
          <p:nvPr/>
        </p:nvSpPr>
        <p:spPr bwMode="auto">
          <a:xfrm>
            <a:off x="827088" y="1196975"/>
            <a:ext cx="7632700" cy="4794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ru-RU" altLang="ru-RU"/>
          </a:p>
        </p:txBody>
      </p:sp>
      <p:sp>
        <p:nvSpPr>
          <p:cNvPr id="33796" name="Line 7">
            <a:extLst>
              <a:ext uri="{FF2B5EF4-FFF2-40B4-BE49-F238E27FC236}">
                <a16:creationId xmlns:a16="http://schemas.microsoft.com/office/drawing/2014/main" id="{64EFE80F-283B-459E-8FF6-B7AF3976D652}"/>
              </a:ext>
            </a:extLst>
          </p:cNvPr>
          <p:cNvSpPr>
            <a:spLocks noChangeShapeType="1"/>
          </p:cNvSpPr>
          <p:nvPr/>
        </p:nvSpPr>
        <p:spPr bwMode="auto">
          <a:xfrm>
            <a:off x="1457325" y="1333500"/>
            <a:ext cx="0" cy="4657725"/>
          </a:xfrm>
          <a:prstGeom prst="line">
            <a:avLst/>
          </a:prstGeom>
          <a:noFill/>
          <a:ln w="15875">
            <a:solidFill>
              <a:srgbClr val="000000"/>
            </a:solidFill>
            <a:round/>
            <a:headEnd/>
            <a:tailEnd/>
          </a:ln>
          <a:extLst>
            <a:ext uri="{909E8E84-426E-40DD-AFC4-6F175D3DCCD1}">
              <a14:hiddenFill xmlns:a14="http://schemas.microsoft.com/office/drawing/2010/main">
                <a:noFill/>
              </a14:hiddenFill>
            </a:ext>
          </a:extLst>
        </p:spPr>
        <p:txBody>
          <a:bodyPr/>
          <a:lstStyle/>
          <a:p>
            <a:endParaRPr lang="ru-RU"/>
          </a:p>
        </p:txBody>
      </p:sp>
      <p:sp>
        <p:nvSpPr>
          <p:cNvPr id="33797" name="Line 8">
            <a:extLst>
              <a:ext uri="{FF2B5EF4-FFF2-40B4-BE49-F238E27FC236}">
                <a16:creationId xmlns:a16="http://schemas.microsoft.com/office/drawing/2014/main" id="{5D67930E-AF16-432E-9B44-73A3CB3AD4BB}"/>
              </a:ext>
            </a:extLst>
          </p:cNvPr>
          <p:cNvSpPr>
            <a:spLocks noChangeShapeType="1"/>
          </p:cNvSpPr>
          <p:nvPr/>
        </p:nvSpPr>
        <p:spPr bwMode="auto">
          <a:xfrm>
            <a:off x="1441450" y="5319713"/>
            <a:ext cx="5260975" cy="1587"/>
          </a:xfrm>
          <a:prstGeom prst="line">
            <a:avLst/>
          </a:prstGeom>
          <a:noFill/>
          <a:ln w="15875">
            <a:solidFill>
              <a:srgbClr val="000000"/>
            </a:solidFill>
            <a:round/>
            <a:headEnd/>
            <a:tailEnd/>
          </a:ln>
          <a:extLst>
            <a:ext uri="{909E8E84-426E-40DD-AFC4-6F175D3DCCD1}">
              <a14:hiddenFill xmlns:a14="http://schemas.microsoft.com/office/drawing/2010/main">
                <a:noFill/>
              </a14:hiddenFill>
            </a:ext>
          </a:extLst>
        </p:spPr>
        <p:txBody>
          <a:bodyPr/>
          <a:lstStyle/>
          <a:p>
            <a:endParaRPr lang="ru-RU"/>
          </a:p>
        </p:txBody>
      </p:sp>
      <p:sp>
        <p:nvSpPr>
          <p:cNvPr id="33798" name="Line 9">
            <a:extLst>
              <a:ext uri="{FF2B5EF4-FFF2-40B4-BE49-F238E27FC236}">
                <a16:creationId xmlns:a16="http://schemas.microsoft.com/office/drawing/2014/main" id="{51287ED9-EFAC-4E4D-B48C-A90F339F9CCB}"/>
              </a:ext>
            </a:extLst>
          </p:cNvPr>
          <p:cNvSpPr>
            <a:spLocks noChangeShapeType="1"/>
          </p:cNvSpPr>
          <p:nvPr/>
        </p:nvSpPr>
        <p:spPr bwMode="auto">
          <a:xfrm rot="-2700000">
            <a:off x="687388" y="3006725"/>
            <a:ext cx="6265862" cy="419100"/>
          </a:xfrm>
          <a:prstGeom prst="line">
            <a:avLst/>
          </a:prstGeom>
          <a:noFill/>
          <a:ln w="19050">
            <a:solidFill>
              <a:srgbClr val="0000FF"/>
            </a:solidFill>
            <a:round/>
            <a:headEnd/>
            <a:tailEnd/>
          </a:ln>
          <a:extLst>
            <a:ext uri="{909E8E84-426E-40DD-AFC4-6F175D3DCCD1}">
              <a14:hiddenFill xmlns:a14="http://schemas.microsoft.com/office/drawing/2010/main">
                <a:noFill/>
              </a14:hiddenFill>
            </a:ext>
          </a:extLst>
        </p:spPr>
        <p:txBody>
          <a:bodyPr/>
          <a:lstStyle/>
          <a:p>
            <a:endParaRPr lang="ru-RU"/>
          </a:p>
        </p:txBody>
      </p:sp>
      <p:sp>
        <p:nvSpPr>
          <p:cNvPr id="33799" name="Freeform 10">
            <a:extLst>
              <a:ext uri="{FF2B5EF4-FFF2-40B4-BE49-F238E27FC236}">
                <a16:creationId xmlns:a16="http://schemas.microsoft.com/office/drawing/2014/main" id="{9D01E429-9E12-42D1-8F4F-66C18688DDE4}"/>
              </a:ext>
            </a:extLst>
          </p:cNvPr>
          <p:cNvSpPr>
            <a:spLocks/>
          </p:cNvSpPr>
          <p:nvPr/>
        </p:nvSpPr>
        <p:spPr bwMode="auto">
          <a:xfrm>
            <a:off x="1900238" y="2663825"/>
            <a:ext cx="4435475" cy="2217738"/>
          </a:xfrm>
          <a:custGeom>
            <a:avLst/>
            <a:gdLst>
              <a:gd name="T0" fmla="*/ 0 w 3600"/>
              <a:gd name="T1" fmla="*/ 2217738 h 1800"/>
              <a:gd name="T2" fmla="*/ 1108869 w 3600"/>
              <a:gd name="T3" fmla="*/ 1995964 h 1800"/>
              <a:gd name="T4" fmla="*/ 2217738 w 3600"/>
              <a:gd name="T5" fmla="*/ 1552417 h 1800"/>
              <a:gd name="T6" fmla="*/ 3326606 w 3600"/>
              <a:gd name="T7" fmla="*/ 887095 h 1800"/>
              <a:gd name="T8" fmla="*/ 4435475 w 3600"/>
              <a:gd name="T9" fmla="*/ 0 h 180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600" h="1800">
                <a:moveTo>
                  <a:pt x="0" y="1800"/>
                </a:moveTo>
                <a:cubicBezTo>
                  <a:pt x="300" y="1755"/>
                  <a:pt x="600" y="1710"/>
                  <a:pt x="900" y="1620"/>
                </a:cubicBezTo>
                <a:cubicBezTo>
                  <a:pt x="1200" y="1530"/>
                  <a:pt x="1500" y="1410"/>
                  <a:pt x="1800" y="1260"/>
                </a:cubicBezTo>
                <a:cubicBezTo>
                  <a:pt x="2100" y="1110"/>
                  <a:pt x="2400" y="930"/>
                  <a:pt x="2700" y="720"/>
                </a:cubicBezTo>
                <a:cubicBezTo>
                  <a:pt x="3000" y="510"/>
                  <a:pt x="3450" y="120"/>
                  <a:pt x="3600" y="0"/>
                </a:cubicBezTo>
              </a:path>
            </a:pathLst>
          </a:custGeom>
          <a:noFill/>
          <a:ln w="19050" cmpd="sng">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ru-RU"/>
          </a:p>
        </p:txBody>
      </p:sp>
      <p:sp>
        <p:nvSpPr>
          <p:cNvPr id="77835" name="Line 11">
            <a:extLst>
              <a:ext uri="{FF2B5EF4-FFF2-40B4-BE49-F238E27FC236}">
                <a16:creationId xmlns:a16="http://schemas.microsoft.com/office/drawing/2014/main" id="{51632020-257E-42E5-8E2D-8A334ADBDFC7}"/>
              </a:ext>
            </a:extLst>
          </p:cNvPr>
          <p:cNvSpPr>
            <a:spLocks noChangeShapeType="1"/>
          </p:cNvSpPr>
          <p:nvPr/>
        </p:nvSpPr>
        <p:spPr bwMode="auto">
          <a:xfrm flipV="1">
            <a:off x="6113463" y="2847975"/>
            <a:ext cx="1587" cy="2479675"/>
          </a:xfrm>
          <a:prstGeom prst="line">
            <a:avLst/>
          </a:prstGeom>
          <a:noFill/>
          <a:ln w="9525">
            <a:solidFill>
              <a:srgbClr val="000000"/>
            </a:solidFill>
            <a:prstDash val="dash"/>
            <a:round/>
            <a:headEnd/>
            <a:tailEnd/>
          </a:ln>
          <a:extLst>
            <a:ext uri="{909E8E84-426E-40DD-AFC4-6F175D3DCCD1}">
              <a14:hiddenFill xmlns:a14="http://schemas.microsoft.com/office/drawing/2010/main">
                <a:noFill/>
              </a14:hiddenFill>
            </a:ext>
          </a:extLst>
        </p:spPr>
        <p:txBody>
          <a:bodyPr/>
          <a:lstStyle/>
          <a:p>
            <a:endParaRPr lang="ru-RU"/>
          </a:p>
        </p:txBody>
      </p:sp>
      <p:sp>
        <p:nvSpPr>
          <p:cNvPr id="77836" name="Line 12">
            <a:extLst>
              <a:ext uri="{FF2B5EF4-FFF2-40B4-BE49-F238E27FC236}">
                <a16:creationId xmlns:a16="http://schemas.microsoft.com/office/drawing/2014/main" id="{81A73A75-D447-44F3-BC7E-3C07016322B6}"/>
              </a:ext>
            </a:extLst>
          </p:cNvPr>
          <p:cNvSpPr>
            <a:spLocks noChangeShapeType="1"/>
          </p:cNvSpPr>
          <p:nvPr/>
        </p:nvSpPr>
        <p:spPr bwMode="auto">
          <a:xfrm flipH="1">
            <a:off x="4356100" y="2871788"/>
            <a:ext cx="1816100" cy="0"/>
          </a:xfrm>
          <a:prstGeom prst="line">
            <a:avLst/>
          </a:prstGeom>
          <a:noFill/>
          <a:ln w="9525">
            <a:solidFill>
              <a:srgbClr val="000000"/>
            </a:solidFill>
            <a:prstDash val="dash"/>
            <a:round/>
            <a:headEnd/>
            <a:tailEnd type="triangle" w="med" len="med"/>
          </a:ln>
          <a:extLst>
            <a:ext uri="{909E8E84-426E-40DD-AFC4-6F175D3DCCD1}">
              <a14:hiddenFill xmlns:a14="http://schemas.microsoft.com/office/drawing/2010/main">
                <a:noFill/>
              </a14:hiddenFill>
            </a:ext>
          </a:extLst>
        </p:spPr>
        <p:txBody>
          <a:bodyPr/>
          <a:lstStyle/>
          <a:p>
            <a:endParaRPr lang="ru-RU"/>
          </a:p>
        </p:txBody>
      </p:sp>
      <p:sp>
        <p:nvSpPr>
          <p:cNvPr id="77837" name="Line 13">
            <a:extLst>
              <a:ext uri="{FF2B5EF4-FFF2-40B4-BE49-F238E27FC236}">
                <a16:creationId xmlns:a16="http://schemas.microsoft.com/office/drawing/2014/main" id="{CFD61EBA-00DC-473B-89A8-EB54808828E5}"/>
              </a:ext>
            </a:extLst>
          </p:cNvPr>
          <p:cNvSpPr>
            <a:spLocks noChangeShapeType="1"/>
          </p:cNvSpPr>
          <p:nvPr/>
        </p:nvSpPr>
        <p:spPr bwMode="auto">
          <a:xfrm>
            <a:off x="4246563" y="2852738"/>
            <a:ext cx="1587" cy="2438400"/>
          </a:xfrm>
          <a:prstGeom prst="line">
            <a:avLst/>
          </a:prstGeom>
          <a:noFill/>
          <a:ln w="9525">
            <a:solidFill>
              <a:srgbClr val="000000"/>
            </a:solidFill>
            <a:prstDash val="dash"/>
            <a:round/>
            <a:headEnd/>
            <a:tailEnd/>
          </a:ln>
          <a:extLst>
            <a:ext uri="{909E8E84-426E-40DD-AFC4-6F175D3DCCD1}">
              <a14:hiddenFill xmlns:a14="http://schemas.microsoft.com/office/drawing/2010/main">
                <a:noFill/>
              </a14:hiddenFill>
            </a:ext>
          </a:extLst>
        </p:spPr>
        <p:txBody>
          <a:bodyPr/>
          <a:lstStyle/>
          <a:p>
            <a:endParaRPr lang="ru-RU"/>
          </a:p>
        </p:txBody>
      </p:sp>
      <p:sp>
        <p:nvSpPr>
          <p:cNvPr id="77838" name="Line 14">
            <a:extLst>
              <a:ext uri="{FF2B5EF4-FFF2-40B4-BE49-F238E27FC236}">
                <a16:creationId xmlns:a16="http://schemas.microsoft.com/office/drawing/2014/main" id="{2FDEA2F0-18C6-42FC-A316-FD280D427363}"/>
              </a:ext>
            </a:extLst>
          </p:cNvPr>
          <p:cNvSpPr>
            <a:spLocks noChangeShapeType="1"/>
          </p:cNvSpPr>
          <p:nvPr/>
        </p:nvSpPr>
        <p:spPr bwMode="auto">
          <a:xfrm flipH="1">
            <a:off x="2843213" y="4149725"/>
            <a:ext cx="1336675" cy="0"/>
          </a:xfrm>
          <a:prstGeom prst="line">
            <a:avLst/>
          </a:prstGeom>
          <a:noFill/>
          <a:ln w="9525">
            <a:solidFill>
              <a:srgbClr val="000000"/>
            </a:solidFill>
            <a:prstDash val="dash"/>
            <a:round/>
            <a:headEnd/>
            <a:tailEnd type="triangle" w="med" len="med"/>
          </a:ln>
          <a:extLst>
            <a:ext uri="{909E8E84-426E-40DD-AFC4-6F175D3DCCD1}">
              <a14:hiddenFill xmlns:a14="http://schemas.microsoft.com/office/drawing/2010/main">
                <a:noFill/>
              </a14:hiddenFill>
            </a:ext>
          </a:extLst>
        </p:spPr>
        <p:txBody>
          <a:bodyPr/>
          <a:lstStyle/>
          <a:p>
            <a:endParaRPr lang="ru-RU"/>
          </a:p>
        </p:txBody>
      </p:sp>
      <p:sp>
        <p:nvSpPr>
          <p:cNvPr id="77839" name="Line 15">
            <a:extLst>
              <a:ext uri="{FF2B5EF4-FFF2-40B4-BE49-F238E27FC236}">
                <a16:creationId xmlns:a16="http://schemas.microsoft.com/office/drawing/2014/main" id="{2BDCE7C8-76E3-4CE4-9462-ED4437C81064}"/>
              </a:ext>
            </a:extLst>
          </p:cNvPr>
          <p:cNvSpPr>
            <a:spLocks noChangeShapeType="1"/>
          </p:cNvSpPr>
          <p:nvPr/>
        </p:nvSpPr>
        <p:spPr bwMode="auto">
          <a:xfrm>
            <a:off x="2771775" y="4149725"/>
            <a:ext cx="1588" cy="1108075"/>
          </a:xfrm>
          <a:prstGeom prst="line">
            <a:avLst/>
          </a:prstGeom>
          <a:noFill/>
          <a:ln w="9525">
            <a:solidFill>
              <a:srgbClr val="000000"/>
            </a:solidFill>
            <a:prstDash val="dash"/>
            <a:round/>
            <a:headEnd/>
            <a:tailEnd/>
          </a:ln>
          <a:extLst>
            <a:ext uri="{909E8E84-426E-40DD-AFC4-6F175D3DCCD1}">
              <a14:hiddenFill xmlns:a14="http://schemas.microsoft.com/office/drawing/2010/main">
                <a:noFill/>
              </a14:hiddenFill>
            </a:ext>
          </a:extLst>
        </p:spPr>
        <p:txBody>
          <a:bodyPr/>
          <a:lstStyle/>
          <a:p>
            <a:endParaRPr lang="ru-RU"/>
          </a:p>
        </p:txBody>
      </p:sp>
      <p:sp>
        <p:nvSpPr>
          <p:cNvPr id="77840" name="Line 16">
            <a:extLst>
              <a:ext uri="{FF2B5EF4-FFF2-40B4-BE49-F238E27FC236}">
                <a16:creationId xmlns:a16="http://schemas.microsoft.com/office/drawing/2014/main" id="{368AE661-2406-4038-B3FE-5A4C0AC768AA}"/>
              </a:ext>
            </a:extLst>
          </p:cNvPr>
          <p:cNvSpPr>
            <a:spLocks noChangeShapeType="1"/>
          </p:cNvSpPr>
          <p:nvPr/>
        </p:nvSpPr>
        <p:spPr bwMode="auto">
          <a:xfrm flipH="1">
            <a:off x="2195513" y="4724400"/>
            <a:ext cx="665162" cy="1588"/>
          </a:xfrm>
          <a:prstGeom prst="line">
            <a:avLst/>
          </a:prstGeom>
          <a:noFill/>
          <a:ln w="9525">
            <a:solidFill>
              <a:srgbClr val="000000"/>
            </a:solidFill>
            <a:prstDash val="dash"/>
            <a:round/>
            <a:headEnd/>
            <a:tailEnd type="triangle" w="med" len="med"/>
          </a:ln>
          <a:extLst>
            <a:ext uri="{909E8E84-426E-40DD-AFC4-6F175D3DCCD1}">
              <a14:hiddenFill xmlns:a14="http://schemas.microsoft.com/office/drawing/2010/main">
                <a:noFill/>
              </a14:hiddenFill>
            </a:ext>
          </a:extLst>
        </p:spPr>
        <p:txBody>
          <a:bodyPr/>
          <a:lstStyle/>
          <a:p>
            <a:endParaRPr lang="ru-RU"/>
          </a:p>
        </p:txBody>
      </p:sp>
      <p:sp>
        <p:nvSpPr>
          <p:cNvPr id="77841" name="Line 17">
            <a:extLst>
              <a:ext uri="{FF2B5EF4-FFF2-40B4-BE49-F238E27FC236}">
                <a16:creationId xmlns:a16="http://schemas.microsoft.com/office/drawing/2014/main" id="{806DAA6C-763C-4BAC-85C7-BFA956F7D727}"/>
              </a:ext>
            </a:extLst>
          </p:cNvPr>
          <p:cNvSpPr>
            <a:spLocks noChangeShapeType="1"/>
          </p:cNvSpPr>
          <p:nvPr/>
        </p:nvSpPr>
        <p:spPr bwMode="auto">
          <a:xfrm>
            <a:off x="2122488" y="4660900"/>
            <a:ext cx="0" cy="663575"/>
          </a:xfrm>
          <a:prstGeom prst="line">
            <a:avLst/>
          </a:prstGeom>
          <a:noFill/>
          <a:ln w="9525">
            <a:solidFill>
              <a:srgbClr val="000000"/>
            </a:solidFill>
            <a:prstDash val="dash"/>
            <a:round/>
            <a:headEnd/>
            <a:tailEnd/>
          </a:ln>
          <a:extLst>
            <a:ext uri="{909E8E84-426E-40DD-AFC4-6F175D3DCCD1}">
              <a14:hiddenFill xmlns:a14="http://schemas.microsoft.com/office/drawing/2010/main">
                <a:noFill/>
              </a14:hiddenFill>
            </a:ext>
          </a:extLst>
        </p:spPr>
        <p:txBody>
          <a:bodyPr/>
          <a:lstStyle/>
          <a:p>
            <a:endParaRPr lang="ru-RU"/>
          </a:p>
        </p:txBody>
      </p:sp>
      <p:sp>
        <p:nvSpPr>
          <p:cNvPr id="77842" name="Oval 18">
            <a:extLst>
              <a:ext uri="{FF2B5EF4-FFF2-40B4-BE49-F238E27FC236}">
                <a16:creationId xmlns:a16="http://schemas.microsoft.com/office/drawing/2014/main" id="{0002ADC1-012D-4189-A703-E6737FFEC905}"/>
              </a:ext>
            </a:extLst>
          </p:cNvPr>
          <p:cNvSpPr>
            <a:spLocks noChangeArrowheads="1"/>
          </p:cNvSpPr>
          <p:nvPr/>
        </p:nvSpPr>
        <p:spPr bwMode="auto">
          <a:xfrm>
            <a:off x="6043613" y="2801938"/>
            <a:ext cx="139700" cy="138112"/>
          </a:xfrm>
          <a:prstGeom prst="ellipse">
            <a:avLst/>
          </a:prstGeom>
          <a:solidFill>
            <a:srgbClr val="FF00FF"/>
          </a:solidFill>
          <a:ln w="952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ru-RU" altLang="ru-RU"/>
          </a:p>
        </p:txBody>
      </p:sp>
      <p:sp>
        <p:nvSpPr>
          <p:cNvPr id="77843" name="Oval 19">
            <a:extLst>
              <a:ext uri="{FF2B5EF4-FFF2-40B4-BE49-F238E27FC236}">
                <a16:creationId xmlns:a16="http://schemas.microsoft.com/office/drawing/2014/main" id="{93C106EF-3ADF-47C5-A18D-7ADA3FB0BE42}"/>
              </a:ext>
            </a:extLst>
          </p:cNvPr>
          <p:cNvSpPr>
            <a:spLocks noChangeArrowheads="1"/>
          </p:cNvSpPr>
          <p:nvPr/>
        </p:nvSpPr>
        <p:spPr bwMode="auto">
          <a:xfrm>
            <a:off x="4173538" y="4089400"/>
            <a:ext cx="139700" cy="139700"/>
          </a:xfrm>
          <a:prstGeom prst="ellipse">
            <a:avLst/>
          </a:prstGeom>
          <a:solidFill>
            <a:srgbClr val="FF00FF"/>
          </a:solidFill>
          <a:ln w="952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ru-RU" altLang="ru-RU"/>
          </a:p>
        </p:txBody>
      </p:sp>
      <p:sp>
        <p:nvSpPr>
          <p:cNvPr id="77844" name="Oval 20">
            <a:extLst>
              <a:ext uri="{FF2B5EF4-FFF2-40B4-BE49-F238E27FC236}">
                <a16:creationId xmlns:a16="http://schemas.microsoft.com/office/drawing/2014/main" id="{E75D94BE-25A0-4D5B-A235-9FFB4E7683D3}"/>
              </a:ext>
            </a:extLst>
          </p:cNvPr>
          <p:cNvSpPr>
            <a:spLocks noChangeArrowheads="1"/>
          </p:cNvSpPr>
          <p:nvPr/>
        </p:nvSpPr>
        <p:spPr bwMode="auto">
          <a:xfrm>
            <a:off x="2711450" y="4660900"/>
            <a:ext cx="139700" cy="138113"/>
          </a:xfrm>
          <a:prstGeom prst="ellipse">
            <a:avLst/>
          </a:prstGeom>
          <a:solidFill>
            <a:srgbClr val="FF00FF"/>
          </a:solidFill>
          <a:ln w="952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ru-RU" altLang="ru-RU"/>
          </a:p>
        </p:txBody>
      </p:sp>
      <p:sp>
        <p:nvSpPr>
          <p:cNvPr id="77845" name="Oval 21">
            <a:extLst>
              <a:ext uri="{FF2B5EF4-FFF2-40B4-BE49-F238E27FC236}">
                <a16:creationId xmlns:a16="http://schemas.microsoft.com/office/drawing/2014/main" id="{BA2817E4-AFCE-4586-B926-B0F97BE30F4D}"/>
              </a:ext>
            </a:extLst>
          </p:cNvPr>
          <p:cNvSpPr>
            <a:spLocks noChangeArrowheads="1"/>
          </p:cNvSpPr>
          <p:nvPr/>
        </p:nvSpPr>
        <p:spPr bwMode="auto">
          <a:xfrm>
            <a:off x="2051050" y="4797425"/>
            <a:ext cx="138113" cy="141288"/>
          </a:xfrm>
          <a:prstGeom prst="ellipse">
            <a:avLst/>
          </a:prstGeom>
          <a:solidFill>
            <a:srgbClr val="FF00FF"/>
          </a:solidFill>
          <a:ln w="952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ru-RU" altLang="ru-RU"/>
          </a:p>
        </p:txBody>
      </p:sp>
      <p:sp>
        <p:nvSpPr>
          <p:cNvPr id="77846" name="Oval 22">
            <a:extLst>
              <a:ext uri="{FF2B5EF4-FFF2-40B4-BE49-F238E27FC236}">
                <a16:creationId xmlns:a16="http://schemas.microsoft.com/office/drawing/2014/main" id="{A700F094-E818-4F13-A24C-28A855B05E30}"/>
              </a:ext>
            </a:extLst>
          </p:cNvPr>
          <p:cNvSpPr>
            <a:spLocks noChangeArrowheads="1"/>
          </p:cNvSpPr>
          <p:nvPr/>
        </p:nvSpPr>
        <p:spPr bwMode="auto">
          <a:xfrm>
            <a:off x="4178300" y="2798763"/>
            <a:ext cx="139700" cy="139700"/>
          </a:xfrm>
          <a:prstGeom prst="ellipse">
            <a:avLst/>
          </a:prstGeom>
          <a:solidFill>
            <a:srgbClr val="33CCCC"/>
          </a:solidFill>
          <a:ln w="952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ru-RU" altLang="ru-RU"/>
          </a:p>
        </p:txBody>
      </p:sp>
      <p:sp>
        <p:nvSpPr>
          <p:cNvPr id="77847" name="Oval 23">
            <a:extLst>
              <a:ext uri="{FF2B5EF4-FFF2-40B4-BE49-F238E27FC236}">
                <a16:creationId xmlns:a16="http://schemas.microsoft.com/office/drawing/2014/main" id="{D9A6E5B1-DFCF-4850-A339-E9C0B9E69CDD}"/>
              </a:ext>
            </a:extLst>
          </p:cNvPr>
          <p:cNvSpPr>
            <a:spLocks noChangeArrowheads="1"/>
          </p:cNvSpPr>
          <p:nvPr/>
        </p:nvSpPr>
        <p:spPr bwMode="auto">
          <a:xfrm>
            <a:off x="2700338" y="4081463"/>
            <a:ext cx="139700" cy="139700"/>
          </a:xfrm>
          <a:prstGeom prst="ellipse">
            <a:avLst/>
          </a:prstGeom>
          <a:solidFill>
            <a:srgbClr val="33CCCC"/>
          </a:solidFill>
          <a:ln w="952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ru-RU" altLang="ru-RU"/>
          </a:p>
        </p:txBody>
      </p:sp>
      <p:sp>
        <p:nvSpPr>
          <p:cNvPr id="77848" name="Oval 24">
            <a:extLst>
              <a:ext uri="{FF2B5EF4-FFF2-40B4-BE49-F238E27FC236}">
                <a16:creationId xmlns:a16="http://schemas.microsoft.com/office/drawing/2014/main" id="{7E619F63-FC5A-46F4-94CF-8B010673A34E}"/>
              </a:ext>
            </a:extLst>
          </p:cNvPr>
          <p:cNvSpPr>
            <a:spLocks noChangeArrowheads="1"/>
          </p:cNvSpPr>
          <p:nvPr/>
        </p:nvSpPr>
        <p:spPr bwMode="auto">
          <a:xfrm>
            <a:off x="2051050" y="4652963"/>
            <a:ext cx="138113" cy="138112"/>
          </a:xfrm>
          <a:prstGeom prst="ellipse">
            <a:avLst/>
          </a:prstGeom>
          <a:solidFill>
            <a:srgbClr val="33CCCC"/>
          </a:solidFill>
          <a:ln w="952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ru-RU" altLang="ru-RU"/>
          </a:p>
        </p:txBody>
      </p:sp>
      <p:sp>
        <p:nvSpPr>
          <p:cNvPr id="33814" name="Oval 25">
            <a:extLst>
              <a:ext uri="{FF2B5EF4-FFF2-40B4-BE49-F238E27FC236}">
                <a16:creationId xmlns:a16="http://schemas.microsoft.com/office/drawing/2014/main" id="{B619745A-74B5-476F-84B2-725DEBA18D3D}"/>
              </a:ext>
            </a:extLst>
          </p:cNvPr>
          <p:cNvSpPr>
            <a:spLocks noChangeArrowheads="1"/>
          </p:cNvSpPr>
          <p:nvPr/>
        </p:nvSpPr>
        <p:spPr bwMode="auto">
          <a:xfrm>
            <a:off x="1847850" y="4814888"/>
            <a:ext cx="139700" cy="139700"/>
          </a:xfrm>
          <a:prstGeom prst="ellipse">
            <a:avLst/>
          </a:prstGeom>
          <a:solidFill>
            <a:srgbClr val="FFFF00"/>
          </a:solidFill>
          <a:ln w="952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ru-RU" altLang="ru-RU"/>
          </a:p>
        </p:txBody>
      </p:sp>
      <p:sp>
        <p:nvSpPr>
          <p:cNvPr id="77850" name="Line 26">
            <a:extLst>
              <a:ext uri="{FF2B5EF4-FFF2-40B4-BE49-F238E27FC236}">
                <a16:creationId xmlns:a16="http://schemas.microsoft.com/office/drawing/2014/main" id="{36C47AAE-9A9A-42C6-A71C-E107E3A4D084}"/>
              </a:ext>
            </a:extLst>
          </p:cNvPr>
          <p:cNvSpPr>
            <a:spLocks noChangeShapeType="1"/>
          </p:cNvSpPr>
          <p:nvPr/>
        </p:nvSpPr>
        <p:spPr bwMode="auto">
          <a:xfrm>
            <a:off x="4256088" y="2852738"/>
            <a:ext cx="0" cy="1223962"/>
          </a:xfrm>
          <a:prstGeom prst="line">
            <a:avLst/>
          </a:prstGeom>
          <a:noFill/>
          <a:ln w="9525">
            <a:solidFill>
              <a:schemeClr val="tx1"/>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77851" name="Line 27">
            <a:extLst>
              <a:ext uri="{FF2B5EF4-FFF2-40B4-BE49-F238E27FC236}">
                <a16:creationId xmlns:a16="http://schemas.microsoft.com/office/drawing/2014/main" id="{EE3FE6D0-7841-498E-852A-AE07CFC77F3F}"/>
              </a:ext>
            </a:extLst>
          </p:cNvPr>
          <p:cNvSpPr>
            <a:spLocks noChangeShapeType="1"/>
          </p:cNvSpPr>
          <p:nvPr/>
        </p:nvSpPr>
        <p:spPr bwMode="auto">
          <a:xfrm>
            <a:off x="2771775" y="4149725"/>
            <a:ext cx="0" cy="503238"/>
          </a:xfrm>
          <a:prstGeom prst="line">
            <a:avLst/>
          </a:prstGeom>
          <a:noFill/>
          <a:ln w="9525">
            <a:solidFill>
              <a:schemeClr val="tx1"/>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33817" name="Rectangle 29">
            <a:extLst>
              <a:ext uri="{FF2B5EF4-FFF2-40B4-BE49-F238E27FC236}">
                <a16:creationId xmlns:a16="http://schemas.microsoft.com/office/drawing/2014/main" id="{207FCAF3-58E2-494E-8A65-644E25371810}"/>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ru-RU" altLang="ru-RU"/>
          </a:p>
        </p:txBody>
      </p:sp>
      <p:graphicFrame>
        <p:nvGraphicFramePr>
          <p:cNvPr id="33818" name="Object 28">
            <a:extLst>
              <a:ext uri="{FF2B5EF4-FFF2-40B4-BE49-F238E27FC236}">
                <a16:creationId xmlns:a16="http://schemas.microsoft.com/office/drawing/2014/main" id="{92C41F9C-8D59-471D-BA8E-3605299524EE}"/>
              </a:ext>
            </a:extLst>
          </p:cNvPr>
          <p:cNvGraphicFramePr>
            <a:graphicFrameLocks noChangeAspect="1"/>
          </p:cNvGraphicFramePr>
          <p:nvPr/>
        </p:nvGraphicFramePr>
        <p:xfrm>
          <a:off x="1006475" y="1125538"/>
          <a:ext cx="492125" cy="647700"/>
        </p:xfrm>
        <a:graphic>
          <a:graphicData uri="http://schemas.openxmlformats.org/presentationml/2006/ole">
            <mc:AlternateContent xmlns:mc="http://schemas.openxmlformats.org/markup-compatibility/2006">
              <mc:Choice xmlns:v="urn:schemas-microsoft-com:vml" Requires="v">
                <p:oleObj spid="_x0000_s33854" name="Формула" r:id="rId3" imgW="177646" imgH="241091" progId="Equation.3">
                  <p:embed/>
                </p:oleObj>
              </mc:Choice>
              <mc:Fallback>
                <p:oleObj name="Формула" r:id="rId3" imgW="177646" imgH="241091" progId="Equation.3">
                  <p:embed/>
                  <p:pic>
                    <p:nvPicPr>
                      <p:cNvPr id="0" name="Object 2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06475" y="1125538"/>
                        <a:ext cx="492125"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33819" name="Rectangle 31">
            <a:extLst>
              <a:ext uri="{FF2B5EF4-FFF2-40B4-BE49-F238E27FC236}">
                <a16:creationId xmlns:a16="http://schemas.microsoft.com/office/drawing/2014/main" id="{008EDB11-ABA3-49EC-BB86-77376BEBC502}"/>
              </a:ext>
            </a:extLst>
          </p:cNvPr>
          <p:cNvSpPr>
            <a:spLocks noChangeArrowheads="1"/>
          </p:cNvSpPr>
          <p:nvPr/>
        </p:nvSpPr>
        <p:spPr bwMode="auto">
          <a:xfrm>
            <a:off x="0" y="335756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ru-RU" altLang="ru-RU"/>
          </a:p>
        </p:txBody>
      </p:sp>
      <p:graphicFrame>
        <p:nvGraphicFramePr>
          <p:cNvPr id="33820" name="Object 30">
            <a:extLst>
              <a:ext uri="{FF2B5EF4-FFF2-40B4-BE49-F238E27FC236}">
                <a16:creationId xmlns:a16="http://schemas.microsoft.com/office/drawing/2014/main" id="{FA3BE0B8-53BE-46A2-A5D1-163523463CDA}"/>
              </a:ext>
            </a:extLst>
          </p:cNvPr>
          <p:cNvGraphicFramePr>
            <a:graphicFrameLocks noChangeAspect="1"/>
          </p:cNvGraphicFramePr>
          <p:nvPr/>
        </p:nvGraphicFramePr>
        <p:xfrm>
          <a:off x="6372225" y="4941888"/>
          <a:ext cx="374650" cy="431800"/>
        </p:xfrm>
        <a:graphic>
          <a:graphicData uri="http://schemas.openxmlformats.org/presentationml/2006/ole">
            <mc:AlternateContent xmlns:mc="http://schemas.openxmlformats.org/markup-compatibility/2006">
              <mc:Choice xmlns:v="urn:schemas-microsoft-com:vml" Requires="v">
                <p:oleObj spid="_x0000_s33855" name="Формула" r:id="rId5" imgW="126835" imgH="139518" progId="Equation.3">
                  <p:embed/>
                </p:oleObj>
              </mc:Choice>
              <mc:Fallback>
                <p:oleObj name="Формула" r:id="rId5" imgW="126835" imgH="139518" progId="Equation.3">
                  <p:embed/>
                  <p:pic>
                    <p:nvPicPr>
                      <p:cNvPr id="0" name="Object 30"/>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372225" y="4941888"/>
                        <a:ext cx="3746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33821" name="Rectangle 33">
            <a:extLst>
              <a:ext uri="{FF2B5EF4-FFF2-40B4-BE49-F238E27FC236}">
                <a16:creationId xmlns:a16="http://schemas.microsoft.com/office/drawing/2014/main" id="{8D10338E-8BC7-4789-973C-50BCBA936411}"/>
              </a:ext>
            </a:extLst>
          </p:cNvPr>
          <p:cNvSpPr>
            <a:spLocks noChangeArrowheads="1"/>
          </p:cNvSpPr>
          <p:nvPr/>
        </p:nvSpPr>
        <p:spPr bwMode="auto">
          <a:xfrm>
            <a:off x="0" y="33147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ru-RU" altLang="ru-RU"/>
          </a:p>
        </p:txBody>
      </p:sp>
      <p:graphicFrame>
        <p:nvGraphicFramePr>
          <p:cNvPr id="77856" name="Object 32">
            <a:extLst>
              <a:ext uri="{FF2B5EF4-FFF2-40B4-BE49-F238E27FC236}">
                <a16:creationId xmlns:a16="http://schemas.microsoft.com/office/drawing/2014/main" id="{44D24789-AB90-40F6-B900-A954E0F62122}"/>
              </a:ext>
            </a:extLst>
          </p:cNvPr>
          <p:cNvGraphicFramePr>
            <a:graphicFrameLocks noChangeAspect="1"/>
          </p:cNvGraphicFramePr>
          <p:nvPr/>
        </p:nvGraphicFramePr>
        <p:xfrm>
          <a:off x="5954713" y="5229225"/>
          <a:ext cx="512762" cy="647700"/>
        </p:xfrm>
        <a:graphic>
          <a:graphicData uri="http://schemas.openxmlformats.org/presentationml/2006/ole">
            <mc:AlternateContent xmlns:mc="http://schemas.openxmlformats.org/markup-compatibility/2006">
              <mc:Choice xmlns:v="urn:schemas-microsoft-com:vml" Requires="v">
                <p:oleObj spid="_x0000_s33856" name="Формула" r:id="rId7" imgW="177646" imgH="228402" progId="Equation.3">
                  <p:embed/>
                </p:oleObj>
              </mc:Choice>
              <mc:Fallback>
                <p:oleObj name="Формула" r:id="rId7" imgW="177646" imgH="228402" progId="Equation.3">
                  <p:embed/>
                  <p:pic>
                    <p:nvPicPr>
                      <p:cNvPr id="0" name="Object 32"/>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954713" y="5229225"/>
                        <a:ext cx="512762"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33823" name="Rectangle 35">
            <a:extLst>
              <a:ext uri="{FF2B5EF4-FFF2-40B4-BE49-F238E27FC236}">
                <a16:creationId xmlns:a16="http://schemas.microsoft.com/office/drawing/2014/main" id="{3ED8A2F9-A7AE-4BB3-B3F7-199492A8A2AF}"/>
              </a:ext>
            </a:extLst>
          </p:cNvPr>
          <p:cNvSpPr>
            <a:spLocks noChangeArrowheads="1"/>
          </p:cNvSpPr>
          <p:nvPr/>
        </p:nvSpPr>
        <p:spPr bwMode="auto">
          <a:xfrm>
            <a:off x="0" y="331946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ru-RU" altLang="ru-RU"/>
          </a:p>
        </p:txBody>
      </p:sp>
      <p:graphicFrame>
        <p:nvGraphicFramePr>
          <p:cNvPr id="77858" name="Object 34">
            <a:extLst>
              <a:ext uri="{FF2B5EF4-FFF2-40B4-BE49-F238E27FC236}">
                <a16:creationId xmlns:a16="http://schemas.microsoft.com/office/drawing/2014/main" id="{FD7C1644-A1AE-4822-9163-D9697448B690}"/>
              </a:ext>
            </a:extLst>
          </p:cNvPr>
          <p:cNvGraphicFramePr>
            <a:graphicFrameLocks noChangeAspect="1"/>
          </p:cNvGraphicFramePr>
          <p:nvPr/>
        </p:nvGraphicFramePr>
        <p:xfrm>
          <a:off x="4140200" y="5300663"/>
          <a:ext cx="401638" cy="576262"/>
        </p:xfrm>
        <a:graphic>
          <a:graphicData uri="http://schemas.openxmlformats.org/presentationml/2006/ole">
            <mc:AlternateContent xmlns:mc="http://schemas.openxmlformats.org/markup-compatibility/2006">
              <mc:Choice xmlns:v="urn:schemas-microsoft-com:vml" Requires="v">
                <p:oleObj spid="_x0000_s33857" name="Формула" r:id="rId9" imgW="152268" imgH="215713" progId="Equation.3">
                  <p:embed/>
                </p:oleObj>
              </mc:Choice>
              <mc:Fallback>
                <p:oleObj name="Формула" r:id="rId9" imgW="152268" imgH="215713" progId="Equation.3">
                  <p:embed/>
                  <p:pic>
                    <p:nvPicPr>
                      <p:cNvPr id="0" name="Object 34"/>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140200" y="5300663"/>
                        <a:ext cx="401638"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33825" name="Rectangle 37">
            <a:extLst>
              <a:ext uri="{FF2B5EF4-FFF2-40B4-BE49-F238E27FC236}">
                <a16:creationId xmlns:a16="http://schemas.microsoft.com/office/drawing/2014/main" id="{5C05593B-EDEC-4216-9B5B-20527EB51F25}"/>
              </a:ext>
            </a:extLst>
          </p:cNvPr>
          <p:cNvSpPr>
            <a:spLocks noChangeArrowheads="1"/>
          </p:cNvSpPr>
          <p:nvPr/>
        </p:nvSpPr>
        <p:spPr bwMode="auto">
          <a:xfrm>
            <a:off x="0" y="331946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ru-RU" altLang="ru-RU"/>
          </a:p>
        </p:txBody>
      </p:sp>
      <p:graphicFrame>
        <p:nvGraphicFramePr>
          <p:cNvPr id="77860" name="Object 36">
            <a:extLst>
              <a:ext uri="{FF2B5EF4-FFF2-40B4-BE49-F238E27FC236}">
                <a16:creationId xmlns:a16="http://schemas.microsoft.com/office/drawing/2014/main" id="{C21D0F13-31B8-46D5-A11B-05AB16630E2C}"/>
              </a:ext>
            </a:extLst>
          </p:cNvPr>
          <p:cNvGraphicFramePr>
            <a:graphicFrameLocks noChangeAspect="1"/>
          </p:cNvGraphicFramePr>
          <p:nvPr/>
        </p:nvGraphicFramePr>
        <p:xfrm>
          <a:off x="2627313" y="5229225"/>
          <a:ext cx="476250" cy="576263"/>
        </p:xfrm>
        <a:graphic>
          <a:graphicData uri="http://schemas.openxmlformats.org/presentationml/2006/ole">
            <mc:AlternateContent xmlns:mc="http://schemas.openxmlformats.org/markup-compatibility/2006">
              <mc:Choice xmlns:v="urn:schemas-microsoft-com:vml" Requires="v">
                <p:oleObj spid="_x0000_s33858" name="Формула" r:id="rId11" imgW="177569" imgH="215619" progId="Equation.3">
                  <p:embed/>
                </p:oleObj>
              </mc:Choice>
              <mc:Fallback>
                <p:oleObj name="Формула" r:id="rId11" imgW="177569" imgH="215619" progId="Equation.3">
                  <p:embed/>
                  <p:pic>
                    <p:nvPicPr>
                      <p:cNvPr id="0" name="Object 36"/>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2627313" y="5229225"/>
                        <a:ext cx="476250" cy="57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33827" name="Rectangle 39">
            <a:extLst>
              <a:ext uri="{FF2B5EF4-FFF2-40B4-BE49-F238E27FC236}">
                <a16:creationId xmlns:a16="http://schemas.microsoft.com/office/drawing/2014/main" id="{B767C476-E046-4675-8506-429B0F0E88C0}"/>
              </a:ext>
            </a:extLst>
          </p:cNvPr>
          <p:cNvSpPr>
            <a:spLocks noChangeArrowheads="1"/>
          </p:cNvSpPr>
          <p:nvPr/>
        </p:nvSpPr>
        <p:spPr bwMode="auto">
          <a:xfrm>
            <a:off x="0" y="334803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ru-RU" altLang="ru-RU"/>
          </a:p>
        </p:txBody>
      </p:sp>
      <p:graphicFrame>
        <p:nvGraphicFramePr>
          <p:cNvPr id="33828" name="Object 38">
            <a:extLst>
              <a:ext uri="{FF2B5EF4-FFF2-40B4-BE49-F238E27FC236}">
                <a16:creationId xmlns:a16="http://schemas.microsoft.com/office/drawing/2014/main" id="{5AE83717-0B48-4F82-A5AC-001BCD523C23}"/>
              </a:ext>
            </a:extLst>
          </p:cNvPr>
          <p:cNvGraphicFramePr>
            <a:graphicFrameLocks noChangeAspect="1"/>
          </p:cNvGraphicFramePr>
          <p:nvPr/>
        </p:nvGraphicFramePr>
        <p:xfrm>
          <a:off x="6011863" y="1412875"/>
          <a:ext cx="1152525" cy="490538"/>
        </p:xfrm>
        <a:graphic>
          <a:graphicData uri="http://schemas.openxmlformats.org/presentationml/2006/ole">
            <mc:AlternateContent xmlns:mc="http://schemas.openxmlformats.org/markup-compatibility/2006">
              <mc:Choice xmlns:v="urn:schemas-microsoft-com:vml" Requires="v">
                <p:oleObj spid="_x0000_s33859" name="Формула" r:id="rId13" imgW="380835" imgH="165028" progId="Equation.3">
                  <p:embed/>
                </p:oleObj>
              </mc:Choice>
              <mc:Fallback>
                <p:oleObj name="Формула" r:id="rId13" imgW="380835" imgH="165028" progId="Equation.3">
                  <p:embed/>
                  <p:pic>
                    <p:nvPicPr>
                      <p:cNvPr id="0" name="Object 38"/>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6011863" y="1412875"/>
                        <a:ext cx="1152525" cy="490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33829" name="Rectangle 41">
            <a:extLst>
              <a:ext uri="{FF2B5EF4-FFF2-40B4-BE49-F238E27FC236}">
                <a16:creationId xmlns:a16="http://schemas.microsoft.com/office/drawing/2014/main" id="{5D4599C5-CA86-44AD-9C52-B3674D37C2FF}"/>
              </a:ext>
            </a:extLst>
          </p:cNvPr>
          <p:cNvSpPr>
            <a:spLocks noChangeArrowheads="1"/>
          </p:cNvSpPr>
          <p:nvPr/>
        </p:nvSpPr>
        <p:spPr bwMode="auto">
          <a:xfrm>
            <a:off x="0" y="331946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ru-RU" altLang="ru-RU"/>
          </a:p>
        </p:txBody>
      </p:sp>
      <p:graphicFrame>
        <p:nvGraphicFramePr>
          <p:cNvPr id="33830" name="Object 40">
            <a:extLst>
              <a:ext uri="{FF2B5EF4-FFF2-40B4-BE49-F238E27FC236}">
                <a16:creationId xmlns:a16="http://schemas.microsoft.com/office/drawing/2014/main" id="{78085BA5-A535-465D-98C1-9E31C87A22A9}"/>
              </a:ext>
            </a:extLst>
          </p:cNvPr>
          <p:cNvGraphicFramePr>
            <a:graphicFrameLocks noChangeAspect="1"/>
          </p:cNvGraphicFramePr>
          <p:nvPr/>
        </p:nvGraphicFramePr>
        <p:xfrm>
          <a:off x="6443663" y="2279650"/>
          <a:ext cx="1657350" cy="644525"/>
        </p:xfrm>
        <a:graphic>
          <a:graphicData uri="http://schemas.openxmlformats.org/presentationml/2006/ole">
            <mc:AlternateContent xmlns:mc="http://schemas.openxmlformats.org/markup-compatibility/2006">
              <mc:Choice xmlns:v="urn:schemas-microsoft-com:vml" Requires="v">
                <p:oleObj spid="_x0000_s33860" name="Формула" r:id="rId15" imgW="558558" imgH="215806" progId="Equation.3">
                  <p:embed/>
                </p:oleObj>
              </mc:Choice>
              <mc:Fallback>
                <p:oleObj name="Формула" r:id="rId15" imgW="558558" imgH="215806" progId="Equation.3">
                  <p:embed/>
                  <p:pic>
                    <p:nvPicPr>
                      <p:cNvPr id="0" name="Object 40"/>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6443663" y="2279650"/>
                        <a:ext cx="1657350" cy="644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33831" name="Rectangle 43">
            <a:extLst>
              <a:ext uri="{FF2B5EF4-FFF2-40B4-BE49-F238E27FC236}">
                <a16:creationId xmlns:a16="http://schemas.microsoft.com/office/drawing/2014/main" id="{F693385A-0DB5-4059-AE08-A1AF4283C0D4}"/>
              </a:ext>
            </a:extLst>
          </p:cNvPr>
          <p:cNvSpPr>
            <a:spLocks noChangeArrowheads="1"/>
          </p:cNvSpPr>
          <p:nvPr/>
        </p:nvSpPr>
        <p:spPr bwMode="auto">
          <a:xfrm>
            <a:off x="0" y="33147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ru-RU" altLang="ru-RU"/>
          </a:p>
        </p:txBody>
      </p:sp>
      <p:graphicFrame>
        <p:nvGraphicFramePr>
          <p:cNvPr id="77866" name="Object 42">
            <a:extLst>
              <a:ext uri="{FF2B5EF4-FFF2-40B4-BE49-F238E27FC236}">
                <a16:creationId xmlns:a16="http://schemas.microsoft.com/office/drawing/2014/main" id="{8CCF745A-6F85-4B19-9968-296B6DDC7AB7}"/>
              </a:ext>
            </a:extLst>
          </p:cNvPr>
          <p:cNvGraphicFramePr>
            <a:graphicFrameLocks noChangeAspect="1"/>
          </p:cNvGraphicFramePr>
          <p:nvPr/>
        </p:nvGraphicFramePr>
        <p:xfrm>
          <a:off x="5724525" y="2205038"/>
          <a:ext cx="492125" cy="588962"/>
        </p:xfrm>
        <a:graphic>
          <a:graphicData uri="http://schemas.openxmlformats.org/presentationml/2006/ole">
            <mc:AlternateContent xmlns:mc="http://schemas.openxmlformats.org/markup-compatibility/2006">
              <mc:Choice xmlns:v="urn:schemas-microsoft-com:vml" Requires="v">
                <p:oleObj spid="_x0000_s33861" name="Формула" r:id="rId17" imgW="190500" imgH="228600" progId="Equation.3">
                  <p:embed/>
                </p:oleObj>
              </mc:Choice>
              <mc:Fallback>
                <p:oleObj name="Формула" r:id="rId17" imgW="190500" imgH="228600" progId="Equation.3">
                  <p:embed/>
                  <p:pic>
                    <p:nvPicPr>
                      <p:cNvPr id="0" name="Object 42"/>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5724525" y="2205038"/>
                        <a:ext cx="492125" cy="588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33833" name="Rectangle 45">
            <a:extLst>
              <a:ext uri="{FF2B5EF4-FFF2-40B4-BE49-F238E27FC236}">
                <a16:creationId xmlns:a16="http://schemas.microsoft.com/office/drawing/2014/main" id="{85AAEA6D-A786-4ED8-8E94-66E5405BDFD9}"/>
              </a:ext>
            </a:extLst>
          </p:cNvPr>
          <p:cNvSpPr>
            <a:spLocks noChangeArrowheads="1"/>
          </p:cNvSpPr>
          <p:nvPr/>
        </p:nvSpPr>
        <p:spPr bwMode="auto">
          <a:xfrm>
            <a:off x="0" y="331946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ru-RU" altLang="ru-RU"/>
          </a:p>
        </p:txBody>
      </p:sp>
      <p:graphicFrame>
        <p:nvGraphicFramePr>
          <p:cNvPr id="77868" name="Object 44">
            <a:extLst>
              <a:ext uri="{FF2B5EF4-FFF2-40B4-BE49-F238E27FC236}">
                <a16:creationId xmlns:a16="http://schemas.microsoft.com/office/drawing/2014/main" id="{6AB45F5E-3FAC-41DE-BE08-46AE0590F1B2}"/>
              </a:ext>
            </a:extLst>
          </p:cNvPr>
          <p:cNvGraphicFramePr>
            <a:graphicFrameLocks noChangeAspect="1"/>
          </p:cNvGraphicFramePr>
          <p:nvPr/>
        </p:nvGraphicFramePr>
        <p:xfrm>
          <a:off x="4284663" y="3571875"/>
          <a:ext cx="477837" cy="577850"/>
        </p:xfrm>
        <a:graphic>
          <a:graphicData uri="http://schemas.openxmlformats.org/presentationml/2006/ole">
            <mc:AlternateContent xmlns:mc="http://schemas.openxmlformats.org/markup-compatibility/2006">
              <mc:Choice xmlns:v="urn:schemas-microsoft-com:vml" Requires="v">
                <p:oleObj spid="_x0000_s33862" name="Формула" r:id="rId19" imgW="177569" imgH="215619" progId="Equation.3">
                  <p:embed/>
                </p:oleObj>
              </mc:Choice>
              <mc:Fallback>
                <p:oleObj name="Формула" r:id="rId19" imgW="177569" imgH="215619" progId="Equation.3">
                  <p:embed/>
                  <p:pic>
                    <p:nvPicPr>
                      <p:cNvPr id="0" name="Object 44"/>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4284663" y="3571875"/>
                        <a:ext cx="477837" cy="577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33835" name="Rectangle 47">
            <a:extLst>
              <a:ext uri="{FF2B5EF4-FFF2-40B4-BE49-F238E27FC236}">
                <a16:creationId xmlns:a16="http://schemas.microsoft.com/office/drawing/2014/main" id="{B7791A0B-F2CF-4CFC-A44E-6B0AF0845D82}"/>
              </a:ext>
            </a:extLst>
          </p:cNvPr>
          <p:cNvSpPr>
            <a:spLocks noChangeArrowheads="1"/>
          </p:cNvSpPr>
          <p:nvPr/>
        </p:nvSpPr>
        <p:spPr bwMode="auto">
          <a:xfrm>
            <a:off x="0" y="331946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ru-RU" altLang="ru-RU"/>
          </a:p>
        </p:txBody>
      </p:sp>
      <p:graphicFrame>
        <p:nvGraphicFramePr>
          <p:cNvPr id="77870" name="Object 46">
            <a:extLst>
              <a:ext uri="{FF2B5EF4-FFF2-40B4-BE49-F238E27FC236}">
                <a16:creationId xmlns:a16="http://schemas.microsoft.com/office/drawing/2014/main" id="{33530F6A-BEB6-4459-A1A1-41A87F6BE7AD}"/>
              </a:ext>
            </a:extLst>
          </p:cNvPr>
          <p:cNvGraphicFramePr>
            <a:graphicFrameLocks noChangeAspect="1"/>
          </p:cNvGraphicFramePr>
          <p:nvPr/>
        </p:nvGraphicFramePr>
        <p:xfrm>
          <a:off x="2843213" y="4581525"/>
          <a:ext cx="501650" cy="576263"/>
        </p:xfrm>
        <a:graphic>
          <a:graphicData uri="http://schemas.openxmlformats.org/presentationml/2006/ole">
            <mc:AlternateContent xmlns:mc="http://schemas.openxmlformats.org/markup-compatibility/2006">
              <mc:Choice xmlns:v="urn:schemas-microsoft-com:vml" Requires="v">
                <p:oleObj spid="_x0000_s33863" name="Формула" r:id="rId21" imgW="190335" imgH="215713" progId="Equation.3">
                  <p:embed/>
                </p:oleObj>
              </mc:Choice>
              <mc:Fallback>
                <p:oleObj name="Формула" r:id="rId21" imgW="190335" imgH="215713" progId="Equation.3">
                  <p:embed/>
                  <p:pic>
                    <p:nvPicPr>
                      <p:cNvPr id="0" name="Object 46"/>
                      <p:cNvPicPr>
                        <a:picLocks noChangeAspect="1"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2843213" y="4581525"/>
                        <a:ext cx="501650" cy="57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33837" name="Rectangle 49">
            <a:extLst>
              <a:ext uri="{FF2B5EF4-FFF2-40B4-BE49-F238E27FC236}">
                <a16:creationId xmlns:a16="http://schemas.microsoft.com/office/drawing/2014/main" id="{6B80EE5E-FC60-4143-9D9F-A196E8161F65}"/>
              </a:ext>
            </a:extLst>
          </p:cNvPr>
          <p:cNvSpPr>
            <a:spLocks noChangeArrowheads="1"/>
          </p:cNvSpPr>
          <p:nvPr/>
        </p:nvSpPr>
        <p:spPr bwMode="auto">
          <a:xfrm>
            <a:off x="0" y="331946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ru-RU" altLang="ru-RU"/>
          </a:p>
        </p:txBody>
      </p:sp>
      <p:graphicFrame>
        <p:nvGraphicFramePr>
          <p:cNvPr id="77872" name="Object 48">
            <a:extLst>
              <a:ext uri="{FF2B5EF4-FFF2-40B4-BE49-F238E27FC236}">
                <a16:creationId xmlns:a16="http://schemas.microsoft.com/office/drawing/2014/main" id="{AFF40264-4E31-4F14-A774-8C08B4870B96}"/>
              </a:ext>
            </a:extLst>
          </p:cNvPr>
          <p:cNvGraphicFramePr>
            <a:graphicFrameLocks noChangeAspect="1"/>
          </p:cNvGraphicFramePr>
          <p:nvPr/>
        </p:nvGraphicFramePr>
        <p:xfrm>
          <a:off x="3708400" y="2205038"/>
          <a:ext cx="477838" cy="577850"/>
        </p:xfrm>
        <a:graphic>
          <a:graphicData uri="http://schemas.openxmlformats.org/presentationml/2006/ole">
            <mc:AlternateContent xmlns:mc="http://schemas.openxmlformats.org/markup-compatibility/2006">
              <mc:Choice xmlns:v="urn:schemas-microsoft-com:vml" Requires="v">
                <p:oleObj spid="_x0000_s33864" name="Формула" r:id="rId23" imgW="177569" imgH="215619" progId="Equation.3">
                  <p:embed/>
                </p:oleObj>
              </mc:Choice>
              <mc:Fallback>
                <p:oleObj name="Формула" r:id="rId23" imgW="177569" imgH="215619" progId="Equation.3">
                  <p:embed/>
                  <p:pic>
                    <p:nvPicPr>
                      <p:cNvPr id="0" name="Object 48"/>
                      <p:cNvPicPr>
                        <a:picLocks noChangeAspect="1" noChangeArrowheads="1"/>
                      </p:cNvPicPr>
                      <p:nvPr/>
                    </p:nvPicPr>
                    <p:blipFill>
                      <a:blip r:embed="rId24">
                        <a:extLst>
                          <a:ext uri="{28A0092B-C50C-407E-A947-70E740481C1C}">
                            <a14:useLocalDpi xmlns:a14="http://schemas.microsoft.com/office/drawing/2010/main" val="0"/>
                          </a:ext>
                        </a:extLst>
                      </a:blip>
                      <a:srcRect/>
                      <a:stretch>
                        <a:fillRect/>
                      </a:stretch>
                    </p:blipFill>
                    <p:spPr bwMode="auto">
                      <a:xfrm>
                        <a:off x="3708400" y="2205038"/>
                        <a:ext cx="477838" cy="577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33839" name="Rectangle 51">
            <a:extLst>
              <a:ext uri="{FF2B5EF4-FFF2-40B4-BE49-F238E27FC236}">
                <a16:creationId xmlns:a16="http://schemas.microsoft.com/office/drawing/2014/main" id="{CD31CAF0-6214-4632-8F65-2571B0BAC30C}"/>
              </a:ext>
            </a:extLst>
          </p:cNvPr>
          <p:cNvSpPr>
            <a:spLocks noChangeArrowheads="1"/>
          </p:cNvSpPr>
          <p:nvPr/>
        </p:nvSpPr>
        <p:spPr bwMode="auto">
          <a:xfrm>
            <a:off x="0" y="331946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ru-RU" altLang="ru-RU"/>
          </a:p>
        </p:txBody>
      </p:sp>
      <p:graphicFrame>
        <p:nvGraphicFramePr>
          <p:cNvPr id="77874" name="Object 50">
            <a:extLst>
              <a:ext uri="{FF2B5EF4-FFF2-40B4-BE49-F238E27FC236}">
                <a16:creationId xmlns:a16="http://schemas.microsoft.com/office/drawing/2014/main" id="{F277BB2F-A43B-4292-92F2-DF3E5F3DC2B2}"/>
              </a:ext>
            </a:extLst>
          </p:cNvPr>
          <p:cNvGraphicFramePr>
            <a:graphicFrameLocks noChangeAspect="1"/>
          </p:cNvGraphicFramePr>
          <p:nvPr/>
        </p:nvGraphicFramePr>
        <p:xfrm>
          <a:off x="2378075" y="3497263"/>
          <a:ext cx="503238" cy="579437"/>
        </p:xfrm>
        <a:graphic>
          <a:graphicData uri="http://schemas.openxmlformats.org/presentationml/2006/ole">
            <mc:AlternateContent xmlns:mc="http://schemas.openxmlformats.org/markup-compatibility/2006">
              <mc:Choice xmlns:v="urn:schemas-microsoft-com:vml" Requires="v">
                <p:oleObj spid="_x0000_s33865" name="Формула" r:id="rId25" imgW="190335" imgH="215713" progId="Equation.3">
                  <p:embed/>
                </p:oleObj>
              </mc:Choice>
              <mc:Fallback>
                <p:oleObj name="Формула" r:id="rId25" imgW="190335" imgH="215713" progId="Equation.3">
                  <p:embed/>
                  <p:pic>
                    <p:nvPicPr>
                      <p:cNvPr id="0" name="Object 50"/>
                      <p:cNvPicPr>
                        <a:picLocks noChangeAspect="1" noChangeArrowheads="1"/>
                      </p:cNvPicPr>
                      <p:nvPr/>
                    </p:nvPicPr>
                    <p:blipFill>
                      <a:blip r:embed="rId26">
                        <a:extLst>
                          <a:ext uri="{28A0092B-C50C-407E-A947-70E740481C1C}">
                            <a14:useLocalDpi xmlns:a14="http://schemas.microsoft.com/office/drawing/2010/main" val="0"/>
                          </a:ext>
                        </a:extLst>
                      </a:blip>
                      <a:srcRect/>
                      <a:stretch>
                        <a:fillRect/>
                      </a:stretch>
                    </p:blipFill>
                    <p:spPr bwMode="auto">
                      <a:xfrm>
                        <a:off x="2378075" y="3497263"/>
                        <a:ext cx="503238"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33841" name="Rectangle 53">
            <a:extLst>
              <a:ext uri="{FF2B5EF4-FFF2-40B4-BE49-F238E27FC236}">
                <a16:creationId xmlns:a16="http://schemas.microsoft.com/office/drawing/2014/main" id="{F47BDF16-5801-41A9-9709-221F3B2B8AB7}"/>
              </a:ext>
            </a:extLst>
          </p:cNvPr>
          <p:cNvSpPr>
            <a:spLocks noChangeArrowheads="1"/>
          </p:cNvSpPr>
          <p:nvPr/>
        </p:nvSpPr>
        <p:spPr bwMode="auto">
          <a:xfrm>
            <a:off x="0" y="335756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ru-RU" altLang="ru-RU"/>
          </a:p>
        </p:txBody>
      </p:sp>
      <p:graphicFrame>
        <p:nvGraphicFramePr>
          <p:cNvPr id="33842" name="Object 52">
            <a:extLst>
              <a:ext uri="{FF2B5EF4-FFF2-40B4-BE49-F238E27FC236}">
                <a16:creationId xmlns:a16="http://schemas.microsoft.com/office/drawing/2014/main" id="{35F6630D-1F10-4EB7-839E-5223B602A3B1}"/>
              </a:ext>
            </a:extLst>
          </p:cNvPr>
          <p:cNvGraphicFramePr>
            <a:graphicFrameLocks noChangeAspect="1"/>
          </p:cNvGraphicFramePr>
          <p:nvPr/>
        </p:nvGraphicFramePr>
        <p:xfrm>
          <a:off x="1930400" y="4005263"/>
          <a:ext cx="490538" cy="588962"/>
        </p:xfrm>
        <a:graphic>
          <a:graphicData uri="http://schemas.openxmlformats.org/presentationml/2006/ole">
            <mc:AlternateContent xmlns:mc="http://schemas.openxmlformats.org/markup-compatibility/2006">
              <mc:Choice xmlns:v="urn:schemas-microsoft-com:vml" Requires="v">
                <p:oleObj spid="_x0000_s33866" name="Формула" r:id="rId27" imgW="190500" imgH="228600" progId="Equation.3">
                  <p:embed/>
                </p:oleObj>
              </mc:Choice>
              <mc:Fallback>
                <p:oleObj name="Формула" r:id="rId27" imgW="190500" imgH="228600" progId="Equation.3">
                  <p:embed/>
                  <p:pic>
                    <p:nvPicPr>
                      <p:cNvPr id="0" name="Object 52"/>
                      <p:cNvPicPr>
                        <a:picLocks noChangeAspect="1" noChangeArrowheads="1"/>
                      </p:cNvPicPr>
                      <p:nvPr/>
                    </p:nvPicPr>
                    <p:blipFill>
                      <a:blip r:embed="rId28">
                        <a:extLst>
                          <a:ext uri="{28A0092B-C50C-407E-A947-70E740481C1C}">
                            <a14:useLocalDpi xmlns:a14="http://schemas.microsoft.com/office/drawing/2010/main" val="0"/>
                          </a:ext>
                        </a:extLst>
                      </a:blip>
                      <a:srcRect/>
                      <a:stretch>
                        <a:fillRect/>
                      </a:stretch>
                    </p:blipFill>
                    <p:spPr bwMode="auto">
                      <a:xfrm>
                        <a:off x="1930400" y="4005263"/>
                        <a:ext cx="490538" cy="588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33843" name="Line 54">
            <a:extLst>
              <a:ext uri="{FF2B5EF4-FFF2-40B4-BE49-F238E27FC236}">
                <a16:creationId xmlns:a16="http://schemas.microsoft.com/office/drawing/2014/main" id="{21C69233-1223-4971-8AD9-1D694A21109F}"/>
              </a:ext>
            </a:extLst>
          </p:cNvPr>
          <p:cNvSpPr>
            <a:spLocks noChangeShapeType="1"/>
          </p:cNvSpPr>
          <p:nvPr/>
        </p:nvSpPr>
        <p:spPr bwMode="auto">
          <a:xfrm>
            <a:off x="1908175" y="4868863"/>
            <a:ext cx="0" cy="43180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77879" name="Oval 55">
            <a:extLst>
              <a:ext uri="{FF2B5EF4-FFF2-40B4-BE49-F238E27FC236}">
                <a16:creationId xmlns:a16="http://schemas.microsoft.com/office/drawing/2014/main" id="{C441120D-CBF5-4C3F-B059-CCF8749F2A2F}"/>
              </a:ext>
            </a:extLst>
          </p:cNvPr>
          <p:cNvSpPr>
            <a:spLocks noChangeArrowheads="1"/>
          </p:cNvSpPr>
          <p:nvPr/>
        </p:nvSpPr>
        <p:spPr bwMode="auto">
          <a:xfrm>
            <a:off x="2051050" y="5229225"/>
            <a:ext cx="139700" cy="139700"/>
          </a:xfrm>
          <a:prstGeom prst="ellipse">
            <a:avLst/>
          </a:prstGeom>
          <a:solidFill>
            <a:srgbClr val="FFFF99"/>
          </a:solidFill>
          <a:ln w="952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ru-RU" altLang="ru-RU"/>
          </a:p>
        </p:txBody>
      </p:sp>
      <p:sp>
        <p:nvSpPr>
          <p:cNvPr id="77880" name="Oval 56">
            <a:extLst>
              <a:ext uri="{FF2B5EF4-FFF2-40B4-BE49-F238E27FC236}">
                <a16:creationId xmlns:a16="http://schemas.microsoft.com/office/drawing/2014/main" id="{C1775F2B-B44F-4371-9BFB-1850FD4BE80C}"/>
              </a:ext>
            </a:extLst>
          </p:cNvPr>
          <p:cNvSpPr>
            <a:spLocks noChangeArrowheads="1"/>
          </p:cNvSpPr>
          <p:nvPr/>
        </p:nvSpPr>
        <p:spPr bwMode="auto">
          <a:xfrm>
            <a:off x="2700338" y="5229225"/>
            <a:ext cx="139700" cy="139700"/>
          </a:xfrm>
          <a:prstGeom prst="ellipse">
            <a:avLst/>
          </a:prstGeom>
          <a:solidFill>
            <a:srgbClr val="FFFF99"/>
          </a:solidFill>
          <a:ln w="952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ru-RU" altLang="ru-RU"/>
          </a:p>
        </p:txBody>
      </p:sp>
      <p:sp>
        <p:nvSpPr>
          <p:cNvPr id="77881" name="Oval 57">
            <a:extLst>
              <a:ext uri="{FF2B5EF4-FFF2-40B4-BE49-F238E27FC236}">
                <a16:creationId xmlns:a16="http://schemas.microsoft.com/office/drawing/2014/main" id="{48A227D9-F65F-4EEE-88BF-235116BDFE6C}"/>
              </a:ext>
            </a:extLst>
          </p:cNvPr>
          <p:cNvSpPr>
            <a:spLocks noChangeArrowheads="1"/>
          </p:cNvSpPr>
          <p:nvPr/>
        </p:nvSpPr>
        <p:spPr bwMode="auto">
          <a:xfrm>
            <a:off x="4197350" y="5229225"/>
            <a:ext cx="139700" cy="139700"/>
          </a:xfrm>
          <a:prstGeom prst="ellipse">
            <a:avLst/>
          </a:prstGeom>
          <a:solidFill>
            <a:srgbClr val="FFFF99"/>
          </a:solidFill>
          <a:ln w="952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ru-RU" altLang="ru-RU"/>
          </a:p>
        </p:txBody>
      </p:sp>
      <p:sp>
        <p:nvSpPr>
          <p:cNvPr id="77882" name="Oval 58">
            <a:extLst>
              <a:ext uri="{FF2B5EF4-FFF2-40B4-BE49-F238E27FC236}">
                <a16:creationId xmlns:a16="http://schemas.microsoft.com/office/drawing/2014/main" id="{E3143E6A-F0E8-40C2-85CD-6A7AF693863D}"/>
              </a:ext>
            </a:extLst>
          </p:cNvPr>
          <p:cNvSpPr>
            <a:spLocks noChangeArrowheads="1"/>
          </p:cNvSpPr>
          <p:nvPr/>
        </p:nvSpPr>
        <p:spPr bwMode="auto">
          <a:xfrm>
            <a:off x="6011863" y="5229225"/>
            <a:ext cx="139700" cy="139700"/>
          </a:xfrm>
          <a:prstGeom prst="ellipse">
            <a:avLst/>
          </a:prstGeom>
          <a:solidFill>
            <a:srgbClr val="FFFF99"/>
          </a:solidFill>
          <a:ln w="952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ru-RU" altLang="ru-RU"/>
          </a:p>
        </p:txBody>
      </p:sp>
      <p:sp>
        <p:nvSpPr>
          <p:cNvPr id="33848" name="Oval 59">
            <a:extLst>
              <a:ext uri="{FF2B5EF4-FFF2-40B4-BE49-F238E27FC236}">
                <a16:creationId xmlns:a16="http://schemas.microsoft.com/office/drawing/2014/main" id="{0901421C-F67D-43B6-AE3A-D7E443C46E37}"/>
              </a:ext>
            </a:extLst>
          </p:cNvPr>
          <p:cNvSpPr>
            <a:spLocks noChangeArrowheads="1"/>
          </p:cNvSpPr>
          <p:nvPr/>
        </p:nvSpPr>
        <p:spPr bwMode="auto">
          <a:xfrm>
            <a:off x="1835150" y="5229225"/>
            <a:ext cx="139700" cy="139700"/>
          </a:xfrm>
          <a:prstGeom prst="ellipse">
            <a:avLst/>
          </a:prstGeom>
          <a:solidFill>
            <a:srgbClr val="66FFFF"/>
          </a:solidFill>
          <a:ln w="952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ru-RU" altLang="ru-RU"/>
          </a:p>
        </p:txBody>
      </p:sp>
      <p:sp>
        <p:nvSpPr>
          <p:cNvPr id="33849" name="Rectangle 61">
            <a:extLst>
              <a:ext uri="{FF2B5EF4-FFF2-40B4-BE49-F238E27FC236}">
                <a16:creationId xmlns:a16="http://schemas.microsoft.com/office/drawing/2014/main" id="{9DFDF2FF-216F-46CA-BE3F-A5F82B9A1A22}"/>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ru-RU" altLang="ru-RU"/>
          </a:p>
        </p:txBody>
      </p:sp>
      <p:graphicFrame>
        <p:nvGraphicFramePr>
          <p:cNvPr id="33850" name="Object 60">
            <a:extLst>
              <a:ext uri="{FF2B5EF4-FFF2-40B4-BE49-F238E27FC236}">
                <a16:creationId xmlns:a16="http://schemas.microsoft.com/office/drawing/2014/main" id="{F13F5B23-F941-4EC7-8957-76F3FF85DBF3}"/>
              </a:ext>
            </a:extLst>
          </p:cNvPr>
          <p:cNvGraphicFramePr>
            <a:graphicFrameLocks noChangeAspect="1"/>
          </p:cNvGraphicFramePr>
          <p:nvPr/>
        </p:nvGraphicFramePr>
        <p:xfrm>
          <a:off x="1476375" y="4471988"/>
          <a:ext cx="488950" cy="396875"/>
        </p:xfrm>
        <a:graphic>
          <a:graphicData uri="http://schemas.openxmlformats.org/presentationml/2006/ole">
            <mc:AlternateContent xmlns:mc="http://schemas.openxmlformats.org/markup-compatibility/2006">
              <mc:Choice xmlns:v="urn:schemas-microsoft-com:vml" Requires="v">
                <p:oleObj spid="_x0000_s33867" name="Формула" r:id="rId29" imgW="203024" imgH="164957" progId="Equation.3">
                  <p:embed/>
                </p:oleObj>
              </mc:Choice>
              <mc:Fallback>
                <p:oleObj name="Формула" r:id="rId29" imgW="203024" imgH="164957" progId="Equation.3">
                  <p:embed/>
                  <p:pic>
                    <p:nvPicPr>
                      <p:cNvPr id="0" name="Object 60"/>
                      <p:cNvPicPr>
                        <a:picLocks noChangeAspect="1" noChangeArrowheads="1"/>
                      </p:cNvPicPr>
                      <p:nvPr/>
                    </p:nvPicPr>
                    <p:blipFill>
                      <a:blip r:embed="rId30">
                        <a:extLst>
                          <a:ext uri="{28A0092B-C50C-407E-A947-70E740481C1C}">
                            <a14:useLocalDpi xmlns:a14="http://schemas.microsoft.com/office/drawing/2010/main" val="0"/>
                          </a:ext>
                        </a:extLst>
                      </a:blip>
                      <a:srcRect/>
                      <a:stretch>
                        <a:fillRect/>
                      </a:stretch>
                    </p:blipFill>
                    <p:spPr bwMode="auto">
                      <a:xfrm>
                        <a:off x="1476375" y="4471988"/>
                        <a:ext cx="4889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33851" name="Rectangle 63">
            <a:extLst>
              <a:ext uri="{FF2B5EF4-FFF2-40B4-BE49-F238E27FC236}">
                <a16:creationId xmlns:a16="http://schemas.microsoft.com/office/drawing/2014/main" id="{66445CB4-8F9B-4CEA-BD4F-1D0FD2AE79ED}"/>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ru-RU" altLang="ru-RU"/>
          </a:p>
        </p:txBody>
      </p:sp>
      <p:graphicFrame>
        <p:nvGraphicFramePr>
          <p:cNvPr id="33852" name="Object 62">
            <a:extLst>
              <a:ext uri="{FF2B5EF4-FFF2-40B4-BE49-F238E27FC236}">
                <a16:creationId xmlns:a16="http://schemas.microsoft.com/office/drawing/2014/main" id="{DB28AFE1-CFC0-44C3-B74A-56EB44D99B31}"/>
              </a:ext>
            </a:extLst>
          </p:cNvPr>
          <p:cNvGraphicFramePr>
            <a:graphicFrameLocks noChangeAspect="1"/>
          </p:cNvGraphicFramePr>
          <p:nvPr/>
        </p:nvGraphicFramePr>
        <p:xfrm>
          <a:off x="1619250" y="5316538"/>
          <a:ext cx="355600" cy="576262"/>
        </p:xfrm>
        <a:graphic>
          <a:graphicData uri="http://schemas.openxmlformats.org/presentationml/2006/ole">
            <mc:AlternateContent xmlns:mc="http://schemas.openxmlformats.org/markup-compatibility/2006">
              <mc:Choice xmlns:v="urn:schemas-microsoft-com:vml" Requires="v">
                <p:oleObj spid="_x0000_s33868" name="Формула" r:id="rId31" imgW="126835" imgH="202936" progId="Equation.3">
                  <p:embed/>
                </p:oleObj>
              </mc:Choice>
              <mc:Fallback>
                <p:oleObj name="Формула" r:id="rId31" imgW="126835" imgH="202936" progId="Equation.3">
                  <p:embed/>
                  <p:pic>
                    <p:nvPicPr>
                      <p:cNvPr id="0" name="Object 62"/>
                      <p:cNvPicPr>
                        <a:picLocks noChangeAspect="1" noChangeArrowheads="1"/>
                      </p:cNvPicPr>
                      <p:nvPr/>
                    </p:nvPicPr>
                    <p:blipFill>
                      <a:blip r:embed="rId32">
                        <a:extLst>
                          <a:ext uri="{28A0092B-C50C-407E-A947-70E740481C1C}">
                            <a14:useLocalDpi xmlns:a14="http://schemas.microsoft.com/office/drawing/2010/main" val="0"/>
                          </a:ext>
                        </a:extLst>
                      </a:blip>
                      <a:srcRect/>
                      <a:stretch>
                        <a:fillRect/>
                      </a:stretch>
                    </p:blipFill>
                    <p:spPr bwMode="auto">
                      <a:xfrm>
                        <a:off x="1619250" y="5316538"/>
                        <a:ext cx="355600"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33853" name="Object 64">
            <a:extLst>
              <a:ext uri="{FF2B5EF4-FFF2-40B4-BE49-F238E27FC236}">
                <a16:creationId xmlns:a16="http://schemas.microsoft.com/office/drawing/2014/main" id="{0B3FBCF4-A59D-442A-8AE4-024D0E37AAEB}"/>
              </a:ext>
            </a:extLst>
          </p:cNvPr>
          <p:cNvGraphicFramePr>
            <a:graphicFrameLocks noChangeAspect="1"/>
          </p:cNvGraphicFramePr>
          <p:nvPr>
            <p:ph idx="1"/>
          </p:nvPr>
        </p:nvGraphicFramePr>
        <p:xfrm>
          <a:off x="6877050" y="285750"/>
          <a:ext cx="1582738" cy="585788"/>
        </p:xfrm>
        <a:graphic>
          <a:graphicData uri="http://schemas.openxmlformats.org/presentationml/2006/ole">
            <mc:AlternateContent xmlns:mc="http://schemas.openxmlformats.org/markup-compatibility/2006">
              <mc:Choice xmlns:v="urn:schemas-microsoft-com:vml" Requires="v">
                <p:oleObj spid="_x0000_s33869" name="Формула" r:id="rId33" imgW="571507" imgH="209601" progId="Equation.3">
                  <p:embed/>
                </p:oleObj>
              </mc:Choice>
              <mc:Fallback>
                <p:oleObj name="Формула" r:id="rId33" imgW="571507" imgH="209601" progId="Equation.3">
                  <p:embed/>
                  <p:pic>
                    <p:nvPicPr>
                      <p:cNvPr id="0" name="Object 64"/>
                      <p:cNvPicPr>
                        <a:picLocks noChangeAspect="1" noChangeArrowheads="1"/>
                      </p:cNvPicPr>
                      <p:nvPr/>
                    </p:nvPicPr>
                    <p:blipFill>
                      <a:blip r:embed="rId34">
                        <a:extLst>
                          <a:ext uri="{28A0092B-C50C-407E-A947-70E740481C1C}">
                            <a14:useLocalDpi xmlns:a14="http://schemas.microsoft.com/office/drawing/2010/main" val="0"/>
                          </a:ext>
                        </a:extLst>
                      </a:blip>
                      <a:srcRect/>
                      <a:stretch>
                        <a:fillRect/>
                      </a:stretch>
                    </p:blipFill>
                    <p:spPr bwMode="auto">
                      <a:xfrm>
                        <a:off x="6877050" y="285750"/>
                        <a:ext cx="1582738" cy="5857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39966"/>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77842"/>
                                        </p:tgtEl>
                                        <p:attrNameLst>
                                          <p:attrName>style.visibility</p:attrName>
                                        </p:attrNameLst>
                                      </p:cBhvr>
                                      <p:to>
                                        <p:strVal val="visible"/>
                                      </p:to>
                                    </p:set>
                                    <p:animEffect transition="in" filter="wipe(down)">
                                      <p:cBhvr>
                                        <p:cTn id="7" dur="1000"/>
                                        <p:tgtEl>
                                          <p:spTgt spid="77842"/>
                                        </p:tgtEl>
                                      </p:cBhvr>
                                    </p:animEffect>
                                  </p:childTnLst>
                                </p:cTn>
                              </p:par>
                              <p:par>
                                <p:cTn id="8" presetID="22" presetClass="entr" presetSubtype="4" fill="hold" nodeType="withEffect">
                                  <p:stCondLst>
                                    <p:cond delay="0"/>
                                  </p:stCondLst>
                                  <p:childTnLst>
                                    <p:set>
                                      <p:cBhvr>
                                        <p:cTn id="9" dur="1" fill="hold">
                                          <p:stCondLst>
                                            <p:cond delay="0"/>
                                          </p:stCondLst>
                                        </p:cTn>
                                        <p:tgtEl>
                                          <p:spTgt spid="77866"/>
                                        </p:tgtEl>
                                        <p:attrNameLst>
                                          <p:attrName>style.visibility</p:attrName>
                                        </p:attrNameLst>
                                      </p:cBhvr>
                                      <p:to>
                                        <p:strVal val="visible"/>
                                      </p:to>
                                    </p:set>
                                    <p:animEffect transition="in" filter="wipe(down)">
                                      <p:cBhvr>
                                        <p:cTn id="10" dur="1000"/>
                                        <p:tgtEl>
                                          <p:spTgt spid="77866"/>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77882"/>
                                        </p:tgtEl>
                                        <p:attrNameLst>
                                          <p:attrName>style.visibility</p:attrName>
                                        </p:attrNameLst>
                                      </p:cBhvr>
                                      <p:to>
                                        <p:strVal val="visible"/>
                                      </p:to>
                                    </p:set>
                                    <p:animEffect transition="in" filter="wipe(down)">
                                      <p:cBhvr>
                                        <p:cTn id="13" dur="1000"/>
                                        <p:tgtEl>
                                          <p:spTgt spid="77882"/>
                                        </p:tgtEl>
                                      </p:cBhvr>
                                    </p:animEffect>
                                  </p:childTnLst>
                                </p:cTn>
                              </p:par>
                              <p:par>
                                <p:cTn id="14" presetID="22" presetClass="entr" presetSubtype="4" fill="hold" nodeType="withEffect">
                                  <p:stCondLst>
                                    <p:cond delay="0"/>
                                  </p:stCondLst>
                                  <p:childTnLst>
                                    <p:set>
                                      <p:cBhvr>
                                        <p:cTn id="15" dur="1" fill="hold">
                                          <p:stCondLst>
                                            <p:cond delay="0"/>
                                          </p:stCondLst>
                                        </p:cTn>
                                        <p:tgtEl>
                                          <p:spTgt spid="77856"/>
                                        </p:tgtEl>
                                        <p:attrNameLst>
                                          <p:attrName>style.visibility</p:attrName>
                                        </p:attrNameLst>
                                      </p:cBhvr>
                                      <p:to>
                                        <p:strVal val="visible"/>
                                      </p:to>
                                    </p:set>
                                    <p:animEffect transition="in" filter="wipe(down)">
                                      <p:cBhvr>
                                        <p:cTn id="16" dur="1000"/>
                                        <p:tgtEl>
                                          <p:spTgt spid="77856"/>
                                        </p:tgtEl>
                                      </p:cBhvr>
                                    </p:animEffect>
                                  </p:childTnLst>
                                </p:cTn>
                              </p:par>
                              <p:par>
                                <p:cTn id="17" presetID="22" presetClass="entr" presetSubtype="4" fill="hold" nodeType="withEffect">
                                  <p:stCondLst>
                                    <p:cond delay="0"/>
                                  </p:stCondLst>
                                  <p:childTnLst>
                                    <p:set>
                                      <p:cBhvr>
                                        <p:cTn id="18" dur="1" fill="hold">
                                          <p:stCondLst>
                                            <p:cond delay="0"/>
                                          </p:stCondLst>
                                        </p:cTn>
                                        <p:tgtEl>
                                          <p:spTgt spid="77835"/>
                                        </p:tgtEl>
                                        <p:attrNameLst>
                                          <p:attrName>style.visibility</p:attrName>
                                        </p:attrNameLst>
                                      </p:cBhvr>
                                      <p:to>
                                        <p:strVal val="visible"/>
                                      </p:to>
                                    </p:set>
                                    <p:animEffect transition="in" filter="wipe(down)">
                                      <p:cBhvr>
                                        <p:cTn id="19" dur="1000"/>
                                        <p:tgtEl>
                                          <p:spTgt spid="77835"/>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22" presetClass="entr" presetSubtype="4" fill="hold" nodeType="clickEffect">
                                  <p:stCondLst>
                                    <p:cond delay="0"/>
                                  </p:stCondLst>
                                  <p:childTnLst>
                                    <p:set>
                                      <p:cBhvr>
                                        <p:cTn id="23" dur="1" fill="hold">
                                          <p:stCondLst>
                                            <p:cond delay="0"/>
                                          </p:stCondLst>
                                        </p:cTn>
                                        <p:tgtEl>
                                          <p:spTgt spid="77836"/>
                                        </p:tgtEl>
                                        <p:attrNameLst>
                                          <p:attrName>style.visibility</p:attrName>
                                        </p:attrNameLst>
                                      </p:cBhvr>
                                      <p:to>
                                        <p:strVal val="visible"/>
                                      </p:to>
                                    </p:set>
                                    <p:animEffect transition="in" filter="wipe(down)">
                                      <p:cBhvr>
                                        <p:cTn id="24" dur="1000"/>
                                        <p:tgtEl>
                                          <p:spTgt spid="77836"/>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22" presetClass="entr" presetSubtype="4" fill="hold" grpId="0" nodeType="clickEffect">
                                  <p:stCondLst>
                                    <p:cond delay="0"/>
                                  </p:stCondLst>
                                  <p:childTnLst>
                                    <p:set>
                                      <p:cBhvr>
                                        <p:cTn id="28" dur="1" fill="hold">
                                          <p:stCondLst>
                                            <p:cond delay="0"/>
                                          </p:stCondLst>
                                        </p:cTn>
                                        <p:tgtEl>
                                          <p:spTgt spid="77846"/>
                                        </p:tgtEl>
                                        <p:attrNameLst>
                                          <p:attrName>style.visibility</p:attrName>
                                        </p:attrNameLst>
                                      </p:cBhvr>
                                      <p:to>
                                        <p:strVal val="visible"/>
                                      </p:to>
                                    </p:set>
                                    <p:animEffect transition="in" filter="wipe(down)">
                                      <p:cBhvr>
                                        <p:cTn id="29" dur="1000"/>
                                        <p:tgtEl>
                                          <p:spTgt spid="77846"/>
                                        </p:tgtEl>
                                      </p:cBhvr>
                                    </p:animEffect>
                                  </p:childTnLst>
                                </p:cTn>
                              </p:par>
                              <p:par>
                                <p:cTn id="30" presetID="22" presetClass="entr" presetSubtype="4" fill="hold" nodeType="withEffect">
                                  <p:stCondLst>
                                    <p:cond delay="0"/>
                                  </p:stCondLst>
                                  <p:childTnLst>
                                    <p:set>
                                      <p:cBhvr>
                                        <p:cTn id="31" dur="1" fill="hold">
                                          <p:stCondLst>
                                            <p:cond delay="0"/>
                                          </p:stCondLst>
                                        </p:cTn>
                                        <p:tgtEl>
                                          <p:spTgt spid="77872"/>
                                        </p:tgtEl>
                                        <p:attrNameLst>
                                          <p:attrName>style.visibility</p:attrName>
                                        </p:attrNameLst>
                                      </p:cBhvr>
                                      <p:to>
                                        <p:strVal val="visible"/>
                                      </p:to>
                                    </p:set>
                                    <p:animEffect transition="in" filter="wipe(down)">
                                      <p:cBhvr>
                                        <p:cTn id="32" dur="1000"/>
                                        <p:tgtEl>
                                          <p:spTgt spid="77872"/>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4" fill="hold" nodeType="clickEffect">
                                  <p:stCondLst>
                                    <p:cond delay="0"/>
                                  </p:stCondLst>
                                  <p:childTnLst>
                                    <p:set>
                                      <p:cBhvr>
                                        <p:cTn id="36" dur="1" fill="hold">
                                          <p:stCondLst>
                                            <p:cond delay="0"/>
                                          </p:stCondLst>
                                        </p:cTn>
                                        <p:tgtEl>
                                          <p:spTgt spid="77837"/>
                                        </p:tgtEl>
                                        <p:attrNameLst>
                                          <p:attrName>style.visibility</p:attrName>
                                        </p:attrNameLst>
                                      </p:cBhvr>
                                      <p:to>
                                        <p:strVal val="visible"/>
                                      </p:to>
                                    </p:set>
                                    <p:animEffect transition="in" filter="wipe(down)">
                                      <p:cBhvr>
                                        <p:cTn id="37" dur="1000"/>
                                        <p:tgtEl>
                                          <p:spTgt spid="77837"/>
                                        </p:tgtEl>
                                      </p:cBhvr>
                                    </p:animEffect>
                                  </p:childTnLst>
                                </p:cTn>
                              </p:par>
                              <p:par>
                                <p:cTn id="38" presetID="22" presetClass="entr" presetSubtype="4" fill="hold" nodeType="withEffect">
                                  <p:stCondLst>
                                    <p:cond delay="0"/>
                                  </p:stCondLst>
                                  <p:childTnLst>
                                    <p:set>
                                      <p:cBhvr>
                                        <p:cTn id="39" dur="1" fill="hold">
                                          <p:stCondLst>
                                            <p:cond delay="0"/>
                                          </p:stCondLst>
                                        </p:cTn>
                                        <p:tgtEl>
                                          <p:spTgt spid="77850"/>
                                        </p:tgtEl>
                                        <p:attrNameLst>
                                          <p:attrName>style.visibility</p:attrName>
                                        </p:attrNameLst>
                                      </p:cBhvr>
                                      <p:to>
                                        <p:strVal val="visible"/>
                                      </p:to>
                                    </p:set>
                                    <p:animEffect transition="in" filter="wipe(down)">
                                      <p:cBhvr>
                                        <p:cTn id="40" dur="1000"/>
                                        <p:tgtEl>
                                          <p:spTgt spid="77850"/>
                                        </p:tgtEl>
                                      </p:cBhvr>
                                    </p:animEffect>
                                  </p:childTnLst>
                                </p:cTn>
                              </p:par>
                              <p:par>
                                <p:cTn id="41" presetID="22" presetClass="entr" presetSubtype="4" fill="hold" grpId="0" nodeType="withEffect">
                                  <p:stCondLst>
                                    <p:cond delay="0"/>
                                  </p:stCondLst>
                                  <p:childTnLst>
                                    <p:set>
                                      <p:cBhvr>
                                        <p:cTn id="42" dur="1" fill="hold">
                                          <p:stCondLst>
                                            <p:cond delay="0"/>
                                          </p:stCondLst>
                                        </p:cTn>
                                        <p:tgtEl>
                                          <p:spTgt spid="77843"/>
                                        </p:tgtEl>
                                        <p:attrNameLst>
                                          <p:attrName>style.visibility</p:attrName>
                                        </p:attrNameLst>
                                      </p:cBhvr>
                                      <p:to>
                                        <p:strVal val="visible"/>
                                      </p:to>
                                    </p:set>
                                    <p:animEffect transition="in" filter="wipe(down)">
                                      <p:cBhvr>
                                        <p:cTn id="43" dur="1000"/>
                                        <p:tgtEl>
                                          <p:spTgt spid="77843"/>
                                        </p:tgtEl>
                                      </p:cBhvr>
                                    </p:animEffect>
                                  </p:childTnLst>
                                </p:cTn>
                              </p:par>
                              <p:par>
                                <p:cTn id="44" presetID="22" presetClass="entr" presetSubtype="4" fill="hold" grpId="0" nodeType="withEffect">
                                  <p:stCondLst>
                                    <p:cond delay="0"/>
                                  </p:stCondLst>
                                  <p:childTnLst>
                                    <p:set>
                                      <p:cBhvr>
                                        <p:cTn id="45" dur="1" fill="hold">
                                          <p:stCondLst>
                                            <p:cond delay="0"/>
                                          </p:stCondLst>
                                        </p:cTn>
                                        <p:tgtEl>
                                          <p:spTgt spid="77881"/>
                                        </p:tgtEl>
                                        <p:attrNameLst>
                                          <p:attrName>style.visibility</p:attrName>
                                        </p:attrNameLst>
                                      </p:cBhvr>
                                      <p:to>
                                        <p:strVal val="visible"/>
                                      </p:to>
                                    </p:set>
                                    <p:animEffect transition="in" filter="wipe(down)">
                                      <p:cBhvr>
                                        <p:cTn id="46" dur="1000"/>
                                        <p:tgtEl>
                                          <p:spTgt spid="77881"/>
                                        </p:tgtEl>
                                      </p:cBhvr>
                                    </p:animEffect>
                                  </p:childTnLst>
                                </p:cTn>
                              </p:par>
                              <p:par>
                                <p:cTn id="47" presetID="22" presetClass="entr" presetSubtype="4" fill="hold" nodeType="withEffect">
                                  <p:stCondLst>
                                    <p:cond delay="0"/>
                                  </p:stCondLst>
                                  <p:childTnLst>
                                    <p:set>
                                      <p:cBhvr>
                                        <p:cTn id="48" dur="1" fill="hold">
                                          <p:stCondLst>
                                            <p:cond delay="0"/>
                                          </p:stCondLst>
                                        </p:cTn>
                                        <p:tgtEl>
                                          <p:spTgt spid="77858"/>
                                        </p:tgtEl>
                                        <p:attrNameLst>
                                          <p:attrName>style.visibility</p:attrName>
                                        </p:attrNameLst>
                                      </p:cBhvr>
                                      <p:to>
                                        <p:strVal val="visible"/>
                                      </p:to>
                                    </p:set>
                                    <p:animEffect transition="in" filter="wipe(down)">
                                      <p:cBhvr>
                                        <p:cTn id="49" dur="1000"/>
                                        <p:tgtEl>
                                          <p:spTgt spid="77858"/>
                                        </p:tgtEl>
                                      </p:cBhvr>
                                    </p:animEffect>
                                  </p:childTnLst>
                                </p:cTn>
                              </p:par>
                              <p:par>
                                <p:cTn id="50" presetID="22" presetClass="entr" presetSubtype="4" fill="hold" nodeType="withEffect">
                                  <p:stCondLst>
                                    <p:cond delay="0"/>
                                  </p:stCondLst>
                                  <p:childTnLst>
                                    <p:set>
                                      <p:cBhvr>
                                        <p:cTn id="51" dur="1" fill="hold">
                                          <p:stCondLst>
                                            <p:cond delay="0"/>
                                          </p:stCondLst>
                                        </p:cTn>
                                        <p:tgtEl>
                                          <p:spTgt spid="77868"/>
                                        </p:tgtEl>
                                        <p:attrNameLst>
                                          <p:attrName>style.visibility</p:attrName>
                                        </p:attrNameLst>
                                      </p:cBhvr>
                                      <p:to>
                                        <p:strVal val="visible"/>
                                      </p:to>
                                    </p:set>
                                    <p:animEffect transition="in" filter="wipe(down)">
                                      <p:cBhvr>
                                        <p:cTn id="52" dur="1000"/>
                                        <p:tgtEl>
                                          <p:spTgt spid="77868"/>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22" presetClass="entr" presetSubtype="4" fill="hold" nodeType="clickEffect">
                                  <p:stCondLst>
                                    <p:cond delay="0"/>
                                  </p:stCondLst>
                                  <p:childTnLst>
                                    <p:set>
                                      <p:cBhvr>
                                        <p:cTn id="56" dur="1" fill="hold">
                                          <p:stCondLst>
                                            <p:cond delay="0"/>
                                          </p:stCondLst>
                                        </p:cTn>
                                        <p:tgtEl>
                                          <p:spTgt spid="77838"/>
                                        </p:tgtEl>
                                        <p:attrNameLst>
                                          <p:attrName>style.visibility</p:attrName>
                                        </p:attrNameLst>
                                      </p:cBhvr>
                                      <p:to>
                                        <p:strVal val="visible"/>
                                      </p:to>
                                    </p:set>
                                    <p:animEffect transition="in" filter="wipe(down)">
                                      <p:cBhvr>
                                        <p:cTn id="57" dur="1000"/>
                                        <p:tgtEl>
                                          <p:spTgt spid="77838"/>
                                        </p:tgtEl>
                                      </p:cBhvr>
                                    </p:animEffect>
                                  </p:childTnLst>
                                </p:cTn>
                              </p:par>
                            </p:childTnLst>
                          </p:cTn>
                        </p:par>
                      </p:childTnLst>
                    </p:cTn>
                  </p:par>
                  <p:par>
                    <p:cTn id="58" fill="hold" nodeType="clickPar">
                      <p:stCondLst>
                        <p:cond delay="indefinite"/>
                      </p:stCondLst>
                      <p:childTnLst>
                        <p:par>
                          <p:cTn id="59" fill="hold" nodeType="withGroup">
                            <p:stCondLst>
                              <p:cond delay="0"/>
                            </p:stCondLst>
                            <p:childTnLst>
                              <p:par>
                                <p:cTn id="60" presetID="22" presetClass="entr" presetSubtype="4" fill="hold" grpId="0" nodeType="clickEffect">
                                  <p:stCondLst>
                                    <p:cond delay="0"/>
                                  </p:stCondLst>
                                  <p:childTnLst>
                                    <p:set>
                                      <p:cBhvr>
                                        <p:cTn id="61" dur="1" fill="hold">
                                          <p:stCondLst>
                                            <p:cond delay="0"/>
                                          </p:stCondLst>
                                        </p:cTn>
                                        <p:tgtEl>
                                          <p:spTgt spid="77847"/>
                                        </p:tgtEl>
                                        <p:attrNameLst>
                                          <p:attrName>style.visibility</p:attrName>
                                        </p:attrNameLst>
                                      </p:cBhvr>
                                      <p:to>
                                        <p:strVal val="visible"/>
                                      </p:to>
                                    </p:set>
                                    <p:animEffect transition="in" filter="wipe(down)">
                                      <p:cBhvr>
                                        <p:cTn id="62" dur="1000"/>
                                        <p:tgtEl>
                                          <p:spTgt spid="77847"/>
                                        </p:tgtEl>
                                      </p:cBhvr>
                                    </p:animEffect>
                                  </p:childTnLst>
                                </p:cTn>
                              </p:par>
                              <p:par>
                                <p:cTn id="63" presetID="22" presetClass="entr" presetSubtype="4" fill="hold" nodeType="withEffect">
                                  <p:stCondLst>
                                    <p:cond delay="0"/>
                                  </p:stCondLst>
                                  <p:childTnLst>
                                    <p:set>
                                      <p:cBhvr>
                                        <p:cTn id="64" dur="1" fill="hold">
                                          <p:stCondLst>
                                            <p:cond delay="0"/>
                                          </p:stCondLst>
                                        </p:cTn>
                                        <p:tgtEl>
                                          <p:spTgt spid="77874"/>
                                        </p:tgtEl>
                                        <p:attrNameLst>
                                          <p:attrName>style.visibility</p:attrName>
                                        </p:attrNameLst>
                                      </p:cBhvr>
                                      <p:to>
                                        <p:strVal val="visible"/>
                                      </p:to>
                                    </p:set>
                                    <p:animEffect transition="in" filter="wipe(down)">
                                      <p:cBhvr>
                                        <p:cTn id="65" dur="1000"/>
                                        <p:tgtEl>
                                          <p:spTgt spid="77874"/>
                                        </p:tgtEl>
                                      </p:cBhvr>
                                    </p:animEffect>
                                  </p:childTnLst>
                                </p:cTn>
                              </p:par>
                              <p:par>
                                <p:cTn id="66" presetID="22" presetClass="entr" presetSubtype="4" fill="hold" nodeType="withEffect">
                                  <p:stCondLst>
                                    <p:cond delay="0"/>
                                  </p:stCondLst>
                                  <p:childTnLst>
                                    <p:set>
                                      <p:cBhvr>
                                        <p:cTn id="67" dur="1" fill="hold">
                                          <p:stCondLst>
                                            <p:cond delay="0"/>
                                          </p:stCondLst>
                                        </p:cTn>
                                        <p:tgtEl>
                                          <p:spTgt spid="77851"/>
                                        </p:tgtEl>
                                        <p:attrNameLst>
                                          <p:attrName>style.visibility</p:attrName>
                                        </p:attrNameLst>
                                      </p:cBhvr>
                                      <p:to>
                                        <p:strVal val="visible"/>
                                      </p:to>
                                    </p:set>
                                    <p:animEffect transition="in" filter="wipe(down)">
                                      <p:cBhvr>
                                        <p:cTn id="68" dur="1000"/>
                                        <p:tgtEl>
                                          <p:spTgt spid="77851"/>
                                        </p:tgtEl>
                                      </p:cBhvr>
                                    </p:animEffect>
                                  </p:childTnLst>
                                </p:cTn>
                              </p:par>
                              <p:par>
                                <p:cTn id="69" presetID="22" presetClass="entr" presetSubtype="4" fill="hold" grpId="0" nodeType="withEffect">
                                  <p:stCondLst>
                                    <p:cond delay="0"/>
                                  </p:stCondLst>
                                  <p:childTnLst>
                                    <p:set>
                                      <p:cBhvr>
                                        <p:cTn id="70" dur="1" fill="hold">
                                          <p:stCondLst>
                                            <p:cond delay="0"/>
                                          </p:stCondLst>
                                        </p:cTn>
                                        <p:tgtEl>
                                          <p:spTgt spid="77844"/>
                                        </p:tgtEl>
                                        <p:attrNameLst>
                                          <p:attrName>style.visibility</p:attrName>
                                        </p:attrNameLst>
                                      </p:cBhvr>
                                      <p:to>
                                        <p:strVal val="visible"/>
                                      </p:to>
                                    </p:set>
                                    <p:animEffect transition="in" filter="wipe(down)">
                                      <p:cBhvr>
                                        <p:cTn id="71" dur="1000"/>
                                        <p:tgtEl>
                                          <p:spTgt spid="77844"/>
                                        </p:tgtEl>
                                      </p:cBhvr>
                                    </p:animEffect>
                                  </p:childTnLst>
                                </p:cTn>
                              </p:par>
                              <p:par>
                                <p:cTn id="72" presetID="22" presetClass="entr" presetSubtype="4" fill="hold" nodeType="withEffect">
                                  <p:stCondLst>
                                    <p:cond delay="0"/>
                                  </p:stCondLst>
                                  <p:childTnLst>
                                    <p:set>
                                      <p:cBhvr>
                                        <p:cTn id="73" dur="1" fill="hold">
                                          <p:stCondLst>
                                            <p:cond delay="0"/>
                                          </p:stCondLst>
                                        </p:cTn>
                                        <p:tgtEl>
                                          <p:spTgt spid="77870"/>
                                        </p:tgtEl>
                                        <p:attrNameLst>
                                          <p:attrName>style.visibility</p:attrName>
                                        </p:attrNameLst>
                                      </p:cBhvr>
                                      <p:to>
                                        <p:strVal val="visible"/>
                                      </p:to>
                                    </p:set>
                                    <p:animEffect transition="in" filter="wipe(down)">
                                      <p:cBhvr>
                                        <p:cTn id="74" dur="1000"/>
                                        <p:tgtEl>
                                          <p:spTgt spid="77870"/>
                                        </p:tgtEl>
                                      </p:cBhvr>
                                    </p:animEffect>
                                  </p:childTnLst>
                                </p:cTn>
                              </p:par>
                              <p:par>
                                <p:cTn id="75" presetID="22" presetClass="entr" presetSubtype="4" fill="hold" grpId="0" nodeType="withEffect">
                                  <p:stCondLst>
                                    <p:cond delay="0"/>
                                  </p:stCondLst>
                                  <p:childTnLst>
                                    <p:set>
                                      <p:cBhvr>
                                        <p:cTn id="76" dur="1" fill="hold">
                                          <p:stCondLst>
                                            <p:cond delay="0"/>
                                          </p:stCondLst>
                                        </p:cTn>
                                        <p:tgtEl>
                                          <p:spTgt spid="77880"/>
                                        </p:tgtEl>
                                        <p:attrNameLst>
                                          <p:attrName>style.visibility</p:attrName>
                                        </p:attrNameLst>
                                      </p:cBhvr>
                                      <p:to>
                                        <p:strVal val="visible"/>
                                      </p:to>
                                    </p:set>
                                    <p:animEffect transition="in" filter="wipe(down)">
                                      <p:cBhvr>
                                        <p:cTn id="77" dur="1000"/>
                                        <p:tgtEl>
                                          <p:spTgt spid="77880"/>
                                        </p:tgtEl>
                                      </p:cBhvr>
                                    </p:animEffect>
                                  </p:childTnLst>
                                </p:cTn>
                              </p:par>
                              <p:par>
                                <p:cTn id="78" presetID="22" presetClass="entr" presetSubtype="4" fill="hold" nodeType="withEffect">
                                  <p:stCondLst>
                                    <p:cond delay="0"/>
                                  </p:stCondLst>
                                  <p:childTnLst>
                                    <p:set>
                                      <p:cBhvr>
                                        <p:cTn id="79" dur="1" fill="hold">
                                          <p:stCondLst>
                                            <p:cond delay="0"/>
                                          </p:stCondLst>
                                        </p:cTn>
                                        <p:tgtEl>
                                          <p:spTgt spid="77860"/>
                                        </p:tgtEl>
                                        <p:attrNameLst>
                                          <p:attrName>style.visibility</p:attrName>
                                        </p:attrNameLst>
                                      </p:cBhvr>
                                      <p:to>
                                        <p:strVal val="visible"/>
                                      </p:to>
                                    </p:set>
                                    <p:animEffect transition="in" filter="wipe(down)">
                                      <p:cBhvr>
                                        <p:cTn id="80" dur="1000"/>
                                        <p:tgtEl>
                                          <p:spTgt spid="77860"/>
                                        </p:tgtEl>
                                      </p:cBhvr>
                                    </p:animEffect>
                                  </p:childTnLst>
                                </p:cTn>
                              </p:par>
                              <p:par>
                                <p:cTn id="81" presetID="22" presetClass="entr" presetSubtype="4" fill="hold" nodeType="withEffect">
                                  <p:stCondLst>
                                    <p:cond delay="0"/>
                                  </p:stCondLst>
                                  <p:childTnLst>
                                    <p:set>
                                      <p:cBhvr>
                                        <p:cTn id="82" dur="1" fill="hold">
                                          <p:stCondLst>
                                            <p:cond delay="0"/>
                                          </p:stCondLst>
                                        </p:cTn>
                                        <p:tgtEl>
                                          <p:spTgt spid="77839"/>
                                        </p:tgtEl>
                                        <p:attrNameLst>
                                          <p:attrName>style.visibility</p:attrName>
                                        </p:attrNameLst>
                                      </p:cBhvr>
                                      <p:to>
                                        <p:strVal val="visible"/>
                                      </p:to>
                                    </p:set>
                                    <p:animEffect transition="in" filter="wipe(down)">
                                      <p:cBhvr>
                                        <p:cTn id="83" dur="1000"/>
                                        <p:tgtEl>
                                          <p:spTgt spid="77839"/>
                                        </p:tgtEl>
                                      </p:cBhvr>
                                    </p:animEffect>
                                  </p:childTnLst>
                                </p:cTn>
                              </p:par>
                            </p:childTnLst>
                          </p:cTn>
                        </p:par>
                      </p:childTnLst>
                    </p:cTn>
                  </p:par>
                  <p:par>
                    <p:cTn id="84" fill="hold" nodeType="clickPar">
                      <p:stCondLst>
                        <p:cond delay="indefinite"/>
                      </p:stCondLst>
                      <p:childTnLst>
                        <p:par>
                          <p:cTn id="85" fill="hold" nodeType="withGroup">
                            <p:stCondLst>
                              <p:cond delay="0"/>
                            </p:stCondLst>
                            <p:childTnLst>
                              <p:par>
                                <p:cTn id="86" presetID="22" presetClass="entr" presetSubtype="4" fill="hold" nodeType="clickEffect">
                                  <p:stCondLst>
                                    <p:cond delay="0"/>
                                  </p:stCondLst>
                                  <p:childTnLst>
                                    <p:set>
                                      <p:cBhvr>
                                        <p:cTn id="87" dur="1" fill="hold">
                                          <p:stCondLst>
                                            <p:cond delay="0"/>
                                          </p:stCondLst>
                                        </p:cTn>
                                        <p:tgtEl>
                                          <p:spTgt spid="77840"/>
                                        </p:tgtEl>
                                        <p:attrNameLst>
                                          <p:attrName>style.visibility</p:attrName>
                                        </p:attrNameLst>
                                      </p:cBhvr>
                                      <p:to>
                                        <p:strVal val="visible"/>
                                      </p:to>
                                    </p:set>
                                    <p:animEffect transition="in" filter="wipe(down)">
                                      <p:cBhvr>
                                        <p:cTn id="88" dur="1000"/>
                                        <p:tgtEl>
                                          <p:spTgt spid="77840"/>
                                        </p:tgtEl>
                                      </p:cBhvr>
                                    </p:animEffect>
                                  </p:childTnLst>
                                </p:cTn>
                              </p:par>
                            </p:childTnLst>
                          </p:cTn>
                        </p:par>
                      </p:childTnLst>
                    </p:cTn>
                  </p:par>
                  <p:par>
                    <p:cTn id="89" fill="hold" nodeType="clickPar">
                      <p:stCondLst>
                        <p:cond delay="indefinite"/>
                      </p:stCondLst>
                      <p:childTnLst>
                        <p:par>
                          <p:cTn id="90" fill="hold" nodeType="withGroup">
                            <p:stCondLst>
                              <p:cond delay="0"/>
                            </p:stCondLst>
                            <p:childTnLst>
                              <p:par>
                                <p:cTn id="91" presetID="22" presetClass="entr" presetSubtype="4" fill="hold" grpId="0" nodeType="clickEffect">
                                  <p:stCondLst>
                                    <p:cond delay="0"/>
                                  </p:stCondLst>
                                  <p:childTnLst>
                                    <p:set>
                                      <p:cBhvr>
                                        <p:cTn id="92" dur="1" fill="hold">
                                          <p:stCondLst>
                                            <p:cond delay="0"/>
                                          </p:stCondLst>
                                        </p:cTn>
                                        <p:tgtEl>
                                          <p:spTgt spid="77845"/>
                                        </p:tgtEl>
                                        <p:attrNameLst>
                                          <p:attrName>style.visibility</p:attrName>
                                        </p:attrNameLst>
                                      </p:cBhvr>
                                      <p:to>
                                        <p:strVal val="visible"/>
                                      </p:to>
                                    </p:set>
                                    <p:animEffect transition="in" filter="wipe(down)">
                                      <p:cBhvr>
                                        <p:cTn id="93" dur="1000"/>
                                        <p:tgtEl>
                                          <p:spTgt spid="77845"/>
                                        </p:tgtEl>
                                      </p:cBhvr>
                                    </p:animEffect>
                                  </p:childTnLst>
                                </p:cTn>
                              </p:par>
                              <p:par>
                                <p:cTn id="94" presetID="22" presetClass="entr" presetSubtype="4" fill="hold" grpId="0" nodeType="withEffect">
                                  <p:stCondLst>
                                    <p:cond delay="0"/>
                                  </p:stCondLst>
                                  <p:childTnLst>
                                    <p:set>
                                      <p:cBhvr>
                                        <p:cTn id="95" dur="1" fill="hold">
                                          <p:stCondLst>
                                            <p:cond delay="0"/>
                                          </p:stCondLst>
                                        </p:cTn>
                                        <p:tgtEl>
                                          <p:spTgt spid="77848"/>
                                        </p:tgtEl>
                                        <p:attrNameLst>
                                          <p:attrName>style.visibility</p:attrName>
                                        </p:attrNameLst>
                                      </p:cBhvr>
                                      <p:to>
                                        <p:strVal val="visible"/>
                                      </p:to>
                                    </p:set>
                                    <p:animEffect transition="in" filter="wipe(down)">
                                      <p:cBhvr>
                                        <p:cTn id="96" dur="1000"/>
                                        <p:tgtEl>
                                          <p:spTgt spid="77848"/>
                                        </p:tgtEl>
                                      </p:cBhvr>
                                    </p:animEffect>
                                  </p:childTnLst>
                                </p:cTn>
                              </p:par>
                              <p:par>
                                <p:cTn id="97" presetID="22" presetClass="entr" presetSubtype="4" fill="hold" nodeType="withEffect">
                                  <p:stCondLst>
                                    <p:cond delay="0"/>
                                  </p:stCondLst>
                                  <p:childTnLst>
                                    <p:set>
                                      <p:cBhvr>
                                        <p:cTn id="98" dur="1" fill="hold">
                                          <p:stCondLst>
                                            <p:cond delay="0"/>
                                          </p:stCondLst>
                                        </p:cTn>
                                        <p:tgtEl>
                                          <p:spTgt spid="77841"/>
                                        </p:tgtEl>
                                        <p:attrNameLst>
                                          <p:attrName>style.visibility</p:attrName>
                                        </p:attrNameLst>
                                      </p:cBhvr>
                                      <p:to>
                                        <p:strVal val="visible"/>
                                      </p:to>
                                    </p:set>
                                    <p:animEffect transition="in" filter="wipe(down)">
                                      <p:cBhvr>
                                        <p:cTn id="99" dur="1000"/>
                                        <p:tgtEl>
                                          <p:spTgt spid="77841"/>
                                        </p:tgtEl>
                                      </p:cBhvr>
                                    </p:animEffect>
                                  </p:childTnLst>
                                </p:cTn>
                              </p:par>
                              <p:par>
                                <p:cTn id="100" presetID="22" presetClass="entr" presetSubtype="4" fill="hold" grpId="0" nodeType="withEffect">
                                  <p:stCondLst>
                                    <p:cond delay="0"/>
                                  </p:stCondLst>
                                  <p:childTnLst>
                                    <p:set>
                                      <p:cBhvr>
                                        <p:cTn id="101" dur="1" fill="hold">
                                          <p:stCondLst>
                                            <p:cond delay="0"/>
                                          </p:stCondLst>
                                        </p:cTn>
                                        <p:tgtEl>
                                          <p:spTgt spid="77879"/>
                                        </p:tgtEl>
                                        <p:attrNameLst>
                                          <p:attrName>style.visibility</p:attrName>
                                        </p:attrNameLst>
                                      </p:cBhvr>
                                      <p:to>
                                        <p:strVal val="visible"/>
                                      </p:to>
                                    </p:set>
                                    <p:animEffect transition="in" filter="wipe(down)">
                                      <p:cBhvr>
                                        <p:cTn id="102" dur="1000"/>
                                        <p:tgtEl>
                                          <p:spTgt spid="7787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842" grpId="0" animBg="1"/>
      <p:bldP spid="77843" grpId="0" animBg="1"/>
      <p:bldP spid="77844" grpId="0" animBg="1"/>
      <p:bldP spid="77845" grpId="0" animBg="1"/>
      <p:bldP spid="77846" grpId="0" animBg="1"/>
      <p:bldP spid="77847" grpId="0" animBg="1"/>
      <p:bldP spid="77848" grpId="0" animBg="1"/>
      <p:bldP spid="77879" grpId="0" animBg="1"/>
      <p:bldP spid="77880" grpId="0" animBg="1"/>
      <p:bldP spid="77881" grpId="0" animBg="1"/>
      <p:bldP spid="77882"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8FD8F3EC-C4E1-4510-AB94-F17154183F35}"/>
              </a:ext>
            </a:extLst>
          </p:cNvPr>
          <p:cNvSpPr>
            <a:spLocks noGrp="1" noChangeArrowheads="1"/>
          </p:cNvSpPr>
          <p:nvPr>
            <p:ph type="title"/>
          </p:nvPr>
        </p:nvSpPr>
        <p:spPr>
          <a:xfrm>
            <a:off x="457200" y="277813"/>
            <a:ext cx="8229600" cy="919162"/>
          </a:xfrm>
        </p:spPr>
        <p:txBody>
          <a:bodyPr/>
          <a:lstStyle/>
          <a:p>
            <a:pPr algn="ctr" eaLnBrk="1" hangingPunct="1"/>
            <a:r>
              <a:rPr lang="ru-RU" altLang="ru-RU"/>
              <a:t>Начальное приближение </a:t>
            </a:r>
          </a:p>
        </p:txBody>
      </p:sp>
      <p:sp>
        <p:nvSpPr>
          <p:cNvPr id="7171" name="Rectangle 3">
            <a:extLst>
              <a:ext uri="{FF2B5EF4-FFF2-40B4-BE49-F238E27FC236}">
                <a16:creationId xmlns:a16="http://schemas.microsoft.com/office/drawing/2014/main" id="{E65D2FD2-18F9-4ED6-9DBA-0351D37A75F4}"/>
              </a:ext>
            </a:extLst>
          </p:cNvPr>
          <p:cNvSpPr>
            <a:spLocks noGrp="1" noChangeArrowheads="1"/>
          </p:cNvSpPr>
          <p:nvPr>
            <p:ph type="body" idx="1"/>
          </p:nvPr>
        </p:nvSpPr>
        <p:spPr/>
        <p:txBody>
          <a:bodyPr/>
          <a:lstStyle/>
          <a:p>
            <a:pPr eaLnBrk="1" hangingPunct="1"/>
            <a:r>
              <a:rPr lang="ru-RU" altLang="ru-RU"/>
              <a:t>Наиболее общий подход к заданию начального приближения состоит в следующем – определяются две достаточно близко расположенные друг к другу точки        и        , в которых функция</a:t>
            </a:r>
          </a:p>
          <a:p>
            <a:pPr eaLnBrk="1" hangingPunct="1">
              <a:buFont typeface="Wingdings" panose="05000000000000000000" pitchFamily="2" charset="2"/>
              <a:buNone/>
            </a:pPr>
            <a:r>
              <a:rPr lang="ru-RU" altLang="ru-RU"/>
              <a:t>             меняет свой знак, т.е.                        В этом случае можно полагать, что между этими точками  и  имеется хотя бы одна точка     , в которой                   . </a:t>
            </a:r>
          </a:p>
        </p:txBody>
      </p:sp>
      <p:sp>
        <p:nvSpPr>
          <p:cNvPr id="7172" name="Rectangle 4">
            <a:extLst>
              <a:ext uri="{FF2B5EF4-FFF2-40B4-BE49-F238E27FC236}">
                <a16:creationId xmlns:a16="http://schemas.microsoft.com/office/drawing/2014/main" id="{D532CF65-D864-46EF-B5C1-81AD435CB263}"/>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ru-RU" altLang="ru-RU"/>
          </a:p>
        </p:txBody>
      </p:sp>
      <p:graphicFrame>
        <p:nvGraphicFramePr>
          <p:cNvPr id="7173" name="Object 5">
            <a:extLst>
              <a:ext uri="{FF2B5EF4-FFF2-40B4-BE49-F238E27FC236}">
                <a16:creationId xmlns:a16="http://schemas.microsoft.com/office/drawing/2014/main" id="{67B4B02B-AA47-4D51-B86D-7026F8F408CA}"/>
              </a:ext>
            </a:extLst>
          </p:cNvPr>
          <p:cNvGraphicFramePr>
            <a:graphicFrameLocks noChangeAspect="1"/>
          </p:cNvGraphicFramePr>
          <p:nvPr/>
        </p:nvGraphicFramePr>
        <p:xfrm>
          <a:off x="3132138" y="3502025"/>
          <a:ext cx="436562" cy="503238"/>
        </p:xfrm>
        <a:graphic>
          <a:graphicData uri="http://schemas.openxmlformats.org/presentationml/2006/ole">
            <mc:AlternateContent xmlns:mc="http://schemas.openxmlformats.org/markup-compatibility/2006">
              <mc:Choice xmlns:v="urn:schemas-microsoft-com:vml" Requires="v">
                <p:oleObj spid="_x0000_s7184" name="Формула" r:id="rId3" imgW="126835" imgH="139518" progId="Equation.3">
                  <p:embed/>
                </p:oleObj>
              </mc:Choice>
              <mc:Fallback>
                <p:oleObj name="Формула" r:id="rId3" imgW="126835" imgH="139518" progId="Equation.3">
                  <p:embed/>
                  <p:pic>
                    <p:nvPicPr>
                      <p:cNvPr id="0" name="Object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132138" y="3502025"/>
                        <a:ext cx="436562" cy="503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7174" name="Rectangle 6">
            <a:extLst>
              <a:ext uri="{FF2B5EF4-FFF2-40B4-BE49-F238E27FC236}">
                <a16:creationId xmlns:a16="http://schemas.microsoft.com/office/drawing/2014/main" id="{630DABC4-079D-46F6-8678-B109753FB8E0}"/>
              </a:ext>
            </a:extLst>
          </p:cNvPr>
          <p:cNvSpPr>
            <a:spLocks noChangeArrowheads="1"/>
          </p:cNvSpPr>
          <p:nvPr/>
        </p:nvSpPr>
        <p:spPr bwMode="auto">
          <a:xfrm>
            <a:off x="250825" y="4762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ru-RU" altLang="ru-RU"/>
          </a:p>
        </p:txBody>
      </p:sp>
      <p:graphicFrame>
        <p:nvGraphicFramePr>
          <p:cNvPr id="7175" name="Object 7">
            <a:extLst>
              <a:ext uri="{FF2B5EF4-FFF2-40B4-BE49-F238E27FC236}">
                <a16:creationId xmlns:a16="http://schemas.microsoft.com/office/drawing/2014/main" id="{EA1D3606-121B-49EF-9B31-7AB671FC8AE8}"/>
              </a:ext>
            </a:extLst>
          </p:cNvPr>
          <p:cNvGraphicFramePr>
            <a:graphicFrameLocks noChangeAspect="1"/>
          </p:cNvGraphicFramePr>
          <p:nvPr/>
        </p:nvGraphicFramePr>
        <p:xfrm>
          <a:off x="4211638" y="3392488"/>
          <a:ext cx="419100" cy="612775"/>
        </p:xfrm>
        <a:graphic>
          <a:graphicData uri="http://schemas.openxmlformats.org/presentationml/2006/ole">
            <mc:AlternateContent xmlns:mc="http://schemas.openxmlformats.org/markup-compatibility/2006">
              <mc:Choice xmlns:v="urn:schemas-microsoft-com:vml" Requires="v">
                <p:oleObj spid="_x0000_s7185" name="Формула" r:id="rId5" imgW="126725" imgH="177415" progId="Equation.3">
                  <p:embed/>
                </p:oleObj>
              </mc:Choice>
              <mc:Fallback>
                <p:oleObj name="Формула" r:id="rId5" imgW="126725" imgH="177415" progId="Equation.3">
                  <p:embed/>
                  <p:pic>
                    <p:nvPicPr>
                      <p:cNvPr id="0" name="Object 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211638" y="3392488"/>
                        <a:ext cx="419100" cy="612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7176" name="Rectangle 8">
            <a:extLst>
              <a:ext uri="{FF2B5EF4-FFF2-40B4-BE49-F238E27FC236}">
                <a16:creationId xmlns:a16="http://schemas.microsoft.com/office/drawing/2014/main" id="{3D221C41-EC05-481C-ACBF-4636E1935BC8}"/>
              </a:ext>
            </a:extLst>
          </p:cNvPr>
          <p:cNvSpPr>
            <a:spLocks noChangeArrowheads="1"/>
          </p:cNvSpPr>
          <p:nvPr/>
        </p:nvSpPr>
        <p:spPr bwMode="auto">
          <a:xfrm>
            <a:off x="0" y="331946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ru-RU" altLang="ru-RU"/>
          </a:p>
        </p:txBody>
      </p:sp>
      <p:graphicFrame>
        <p:nvGraphicFramePr>
          <p:cNvPr id="7177" name="Object 9">
            <a:extLst>
              <a:ext uri="{FF2B5EF4-FFF2-40B4-BE49-F238E27FC236}">
                <a16:creationId xmlns:a16="http://schemas.microsoft.com/office/drawing/2014/main" id="{F78D3C1E-D2F6-49A1-933A-02A5CD0E9B84}"/>
              </a:ext>
            </a:extLst>
          </p:cNvPr>
          <p:cNvGraphicFramePr>
            <a:graphicFrameLocks noChangeAspect="1"/>
          </p:cNvGraphicFramePr>
          <p:nvPr/>
        </p:nvGraphicFramePr>
        <p:xfrm>
          <a:off x="900113" y="3914775"/>
          <a:ext cx="1008062" cy="661988"/>
        </p:xfrm>
        <a:graphic>
          <a:graphicData uri="http://schemas.openxmlformats.org/presentationml/2006/ole">
            <mc:AlternateContent xmlns:mc="http://schemas.openxmlformats.org/markup-compatibility/2006">
              <mc:Choice xmlns:v="urn:schemas-microsoft-com:vml" Requires="v">
                <p:oleObj spid="_x0000_s7186" name="Формула" r:id="rId7" imgW="330057" imgH="215806" progId="Equation.3">
                  <p:embed/>
                </p:oleObj>
              </mc:Choice>
              <mc:Fallback>
                <p:oleObj name="Формула" r:id="rId7" imgW="330057" imgH="215806" progId="Equation.3">
                  <p:embed/>
                  <p:pic>
                    <p:nvPicPr>
                      <p:cNvPr id="0" name="Object 9"/>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900113" y="3914775"/>
                        <a:ext cx="1008062" cy="661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7178" name="Rectangle 10">
            <a:extLst>
              <a:ext uri="{FF2B5EF4-FFF2-40B4-BE49-F238E27FC236}">
                <a16:creationId xmlns:a16="http://schemas.microsoft.com/office/drawing/2014/main" id="{67A4F9E5-0C18-4B99-B9CD-3122078E899C}"/>
              </a:ext>
            </a:extLst>
          </p:cNvPr>
          <p:cNvSpPr>
            <a:spLocks noChangeArrowheads="1"/>
          </p:cNvSpPr>
          <p:nvPr/>
        </p:nvSpPr>
        <p:spPr bwMode="auto">
          <a:xfrm>
            <a:off x="0" y="331946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ru-RU" altLang="ru-RU"/>
          </a:p>
        </p:txBody>
      </p:sp>
      <p:graphicFrame>
        <p:nvGraphicFramePr>
          <p:cNvPr id="7179" name="Object 11">
            <a:extLst>
              <a:ext uri="{FF2B5EF4-FFF2-40B4-BE49-F238E27FC236}">
                <a16:creationId xmlns:a16="http://schemas.microsoft.com/office/drawing/2014/main" id="{D1431AE3-400F-4E46-AA89-41FC2D9DE2DA}"/>
              </a:ext>
            </a:extLst>
          </p:cNvPr>
          <p:cNvGraphicFramePr>
            <a:graphicFrameLocks noChangeAspect="1"/>
          </p:cNvGraphicFramePr>
          <p:nvPr/>
        </p:nvGraphicFramePr>
        <p:xfrm>
          <a:off x="5807075" y="3919538"/>
          <a:ext cx="2663825" cy="695325"/>
        </p:xfrm>
        <a:graphic>
          <a:graphicData uri="http://schemas.openxmlformats.org/presentationml/2006/ole">
            <mc:AlternateContent xmlns:mc="http://schemas.openxmlformats.org/markup-compatibility/2006">
              <mc:Choice xmlns:v="urn:schemas-microsoft-com:vml" Requires="v">
                <p:oleObj spid="_x0000_s7187" name="Формула" r:id="rId9" imgW="837836" imgH="215806" progId="Equation.3">
                  <p:embed/>
                </p:oleObj>
              </mc:Choice>
              <mc:Fallback>
                <p:oleObj name="Формула" r:id="rId9" imgW="837836" imgH="215806" progId="Equation.3">
                  <p:embed/>
                  <p:pic>
                    <p:nvPicPr>
                      <p:cNvPr id="0" name="Object 11"/>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5807075" y="3919538"/>
                        <a:ext cx="2663825" cy="695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7180" name="Rectangle 12">
            <a:extLst>
              <a:ext uri="{FF2B5EF4-FFF2-40B4-BE49-F238E27FC236}">
                <a16:creationId xmlns:a16="http://schemas.microsoft.com/office/drawing/2014/main" id="{12D41FEA-E284-40BA-BA04-751D054E302D}"/>
              </a:ext>
            </a:extLst>
          </p:cNvPr>
          <p:cNvSpPr>
            <a:spLocks noChangeArrowheads="1"/>
          </p:cNvSpPr>
          <p:nvPr/>
        </p:nvSpPr>
        <p:spPr bwMode="auto">
          <a:xfrm>
            <a:off x="0" y="334803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ru-RU" altLang="ru-RU"/>
          </a:p>
        </p:txBody>
      </p:sp>
      <p:graphicFrame>
        <p:nvGraphicFramePr>
          <p:cNvPr id="7181" name="Object 13">
            <a:extLst>
              <a:ext uri="{FF2B5EF4-FFF2-40B4-BE49-F238E27FC236}">
                <a16:creationId xmlns:a16="http://schemas.microsoft.com/office/drawing/2014/main" id="{521F0DB6-8168-44C3-95A7-B0C1472E3532}"/>
              </a:ext>
            </a:extLst>
          </p:cNvPr>
          <p:cNvGraphicFramePr>
            <a:graphicFrameLocks noChangeAspect="1"/>
          </p:cNvGraphicFramePr>
          <p:nvPr/>
        </p:nvGraphicFramePr>
        <p:xfrm>
          <a:off x="1979613" y="5319713"/>
          <a:ext cx="509587" cy="576262"/>
        </p:xfrm>
        <a:graphic>
          <a:graphicData uri="http://schemas.openxmlformats.org/presentationml/2006/ole">
            <mc:AlternateContent xmlns:mc="http://schemas.openxmlformats.org/markup-compatibility/2006">
              <mc:Choice xmlns:v="urn:schemas-microsoft-com:vml" Requires="v">
                <p:oleObj spid="_x0000_s7188" name="Формула" r:id="rId11" imgW="139579" imgH="164957" progId="Equation.3">
                  <p:embed/>
                </p:oleObj>
              </mc:Choice>
              <mc:Fallback>
                <p:oleObj name="Формула" r:id="rId11" imgW="139579" imgH="164957" progId="Equation.3">
                  <p:embed/>
                  <p:pic>
                    <p:nvPicPr>
                      <p:cNvPr id="0" name="Object 13"/>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1979613" y="5319713"/>
                        <a:ext cx="509587"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7182" name="Rectangle 14">
            <a:extLst>
              <a:ext uri="{FF2B5EF4-FFF2-40B4-BE49-F238E27FC236}">
                <a16:creationId xmlns:a16="http://schemas.microsoft.com/office/drawing/2014/main" id="{73316033-E95C-46EE-A34D-DBDEB84677E0}"/>
              </a:ext>
            </a:extLst>
          </p:cNvPr>
          <p:cNvSpPr>
            <a:spLocks noChangeArrowheads="1"/>
          </p:cNvSpPr>
          <p:nvPr/>
        </p:nvSpPr>
        <p:spPr bwMode="auto">
          <a:xfrm>
            <a:off x="2124075" y="422116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ru-RU" altLang="ru-RU"/>
          </a:p>
        </p:txBody>
      </p:sp>
      <p:graphicFrame>
        <p:nvGraphicFramePr>
          <p:cNvPr id="7183" name="Object 15">
            <a:extLst>
              <a:ext uri="{FF2B5EF4-FFF2-40B4-BE49-F238E27FC236}">
                <a16:creationId xmlns:a16="http://schemas.microsoft.com/office/drawing/2014/main" id="{A52C36EB-2357-41C9-97EF-ECA645402C08}"/>
              </a:ext>
            </a:extLst>
          </p:cNvPr>
          <p:cNvGraphicFramePr>
            <a:graphicFrameLocks noChangeAspect="1"/>
          </p:cNvGraphicFramePr>
          <p:nvPr/>
        </p:nvGraphicFramePr>
        <p:xfrm>
          <a:off x="4427538" y="5286375"/>
          <a:ext cx="1871662" cy="719138"/>
        </p:xfrm>
        <a:graphic>
          <a:graphicData uri="http://schemas.openxmlformats.org/presentationml/2006/ole">
            <mc:AlternateContent xmlns:mc="http://schemas.openxmlformats.org/markup-compatibility/2006">
              <mc:Choice xmlns:v="urn:schemas-microsoft-com:vml" Requires="v">
                <p:oleObj spid="_x0000_s7189" name="Формула" r:id="rId13" imgW="571252" imgH="215806" progId="Equation.3">
                  <p:embed/>
                </p:oleObj>
              </mc:Choice>
              <mc:Fallback>
                <p:oleObj name="Формула" r:id="rId13" imgW="571252" imgH="215806" progId="Equation.3">
                  <p:embed/>
                  <p:pic>
                    <p:nvPicPr>
                      <p:cNvPr id="0" name="Object 15"/>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4427538" y="5286375"/>
                        <a:ext cx="1871662" cy="719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a:extLst>
              <a:ext uri="{FF2B5EF4-FFF2-40B4-BE49-F238E27FC236}">
                <a16:creationId xmlns:a16="http://schemas.microsoft.com/office/drawing/2014/main" id="{DB36C640-95A8-47F8-9DE0-C4872C5D293D}"/>
              </a:ext>
            </a:extLst>
          </p:cNvPr>
          <p:cNvSpPr>
            <a:spLocks noGrp="1" noChangeArrowheads="1"/>
          </p:cNvSpPr>
          <p:nvPr>
            <p:ph type="title"/>
          </p:nvPr>
        </p:nvSpPr>
        <p:spPr>
          <a:xfrm>
            <a:off x="457200" y="277813"/>
            <a:ext cx="8229600" cy="630237"/>
          </a:xfrm>
        </p:spPr>
        <p:txBody>
          <a:bodyPr/>
          <a:lstStyle/>
          <a:p>
            <a:pPr algn="ctr" eaLnBrk="1" hangingPunct="1"/>
            <a:r>
              <a:rPr lang="ru-RU" altLang="ru-RU" sz="3800"/>
              <a:t>Итерационный метод</a:t>
            </a:r>
          </a:p>
        </p:txBody>
      </p:sp>
      <p:sp>
        <p:nvSpPr>
          <p:cNvPr id="34819" name="Rectangle 3">
            <a:extLst>
              <a:ext uri="{FF2B5EF4-FFF2-40B4-BE49-F238E27FC236}">
                <a16:creationId xmlns:a16="http://schemas.microsoft.com/office/drawing/2014/main" id="{7EBF177A-7DC7-4B62-B245-2ECD6A602344}"/>
              </a:ext>
            </a:extLst>
          </p:cNvPr>
          <p:cNvSpPr>
            <a:spLocks noGrp="1" noChangeArrowheads="1"/>
          </p:cNvSpPr>
          <p:nvPr>
            <p:ph type="body" idx="1"/>
          </p:nvPr>
        </p:nvSpPr>
        <p:spPr>
          <a:xfrm>
            <a:off x="457200" y="1052513"/>
            <a:ext cx="8229600" cy="5078412"/>
          </a:xfrm>
        </p:spPr>
        <p:txBody>
          <a:bodyPr/>
          <a:lstStyle/>
          <a:p>
            <a:pPr eaLnBrk="1" hangingPunct="1"/>
            <a:endParaRPr lang="ru-RU" altLang="ru-RU"/>
          </a:p>
        </p:txBody>
      </p:sp>
      <p:sp>
        <p:nvSpPr>
          <p:cNvPr id="34820" name="AutoShape 4">
            <a:extLst>
              <a:ext uri="{FF2B5EF4-FFF2-40B4-BE49-F238E27FC236}">
                <a16:creationId xmlns:a16="http://schemas.microsoft.com/office/drawing/2014/main" id="{E5CA5E4B-DC84-46C6-AC9A-AD72EEEE0091}"/>
              </a:ext>
            </a:extLst>
          </p:cNvPr>
          <p:cNvSpPr>
            <a:spLocks noChangeAspect="1" noChangeArrowheads="1"/>
          </p:cNvSpPr>
          <p:nvPr/>
        </p:nvSpPr>
        <p:spPr bwMode="auto">
          <a:xfrm>
            <a:off x="900113" y="1268413"/>
            <a:ext cx="7632700" cy="4794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ru-RU" altLang="ru-RU"/>
          </a:p>
        </p:txBody>
      </p:sp>
      <p:sp>
        <p:nvSpPr>
          <p:cNvPr id="34821" name="Line 5">
            <a:extLst>
              <a:ext uri="{FF2B5EF4-FFF2-40B4-BE49-F238E27FC236}">
                <a16:creationId xmlns:a16="http://schemas.microsoft.com/office/drawing/2014/main" id="{38F46601-4DD0-40A6-9B26-4086AC0C0D81}"/>
              </a:ext>
            </a:extLst>
          </p:cNvPr>
          <p:cNvSpPr>
            <a:spLocks noChangeShapeType="1"/>
          </p:cNvSpPr>
          <p:nvPr/>
        </p:nvSpPr>
        <p:spPr bwMode="auto">
          <a:xfrm>
            <a:off x="1457325" y="1333500"/>
            <a:ext cx="0" cy="4657725"/>
          </a:xfrm>
          <a:prstGeom prst="line">
            <a:avLst/>
          </a:prstGeom>
          <a:noFill/>
          <a:ln w="15875">
            <a:solidFill>
              <a:srgbClr val="000000"/>
            </a:solidFill>
            <a:round/>
            <a:headEnd/>
            <a:tailEnd/>
          </a:ln>
          <a:extLst>
            <a:ext uri="{909E8E84-426E-40DD-AFC4-6F175D3DCCD1}">
              <a14:hiddenFill xmlns:a14="http://schemas.microsoft.com/office/drawing/2010/main">
                <a:noFill/>
              </a14:hiddenFill>
            </a:ext>
          </a:extLst>
        </p:spPr>
        <p:txBody>
          <a:bodyPr/>
          <a:lstStyle/>
          <a:p>
            <a:endParaRPr lang="ru-RU"/>
          </a:p>
        </p:txBody>
      </p:sp>
      <p:sp>
        <p:nvSpPr>
          <p:cNvPr id="34822" name="Line 6">
            <a:extLst>
              <a:ext uri="{FF2B5EF4-FFF2-40B4-BE49-F238E27FC236}">
                <a16:creationId xmlns:a16="http://schemas.microsoft.com/office/drawing/2014/main" id="{90A80AE1-7B9E-4CDD-AAED-7B03B509ED48}"/>
              </a:ext>
            </a:extLst>
          </p:cNvPr>
          <p:cNvSpPr>
            <a:spLocks noChangeShapeType="1"/>
          </p:cNvSpPr>
          <p:nvPr/>
        </p:nvSpPr>
        <p:spPr bwMode="auto">
          <a:xfrm>
            <a:off x="1441450" y="5319713"/>
            <a:ext cx="5260975" cy="1587"/>
          </a:xfrm>
          <a:prstGeom prst="line">
            <a:avLst/>
          </a:prstGeom>
          <a:noFill/>
          <a:ln w="15875">
            <a:solidFill>
              <a:srgbClr val="000000"/>
            </a:solidFill>
            <a:round/>
            <a:headEnd/>
            <a:tailEnd/>
          </a:ln>
          <a:extLst>
            <a:ext uri="{909E8E84-426E-40DD-AFC4-6F175D3DCCD1}">
              <a14:hiddenFill xmlns:a14="http://schemas.microsoft.com/office/drawing/2010/main">
                <a:noFill/>
              </a14:hiddenFill>
            </a:ext>
          </a:extLst>
        </p:spPr>
        <p:txBody>
          <a:bodyPr/>
          <a:lstStyle/>
          <a:p>
            <a:endParaRPr lang="ru-RU"/>
          </a:p>
        </p:txBody>
      </p:sp>
      <p:sp>
        <p:nvSpPr>
          <p:cNvPr id="34823" name="Line 7">
            <a:extLst>
              <a:ext uri="{FF2B5EF4-FFF2-40B4-BE49-F238E27FC236}">
                <a16:creationId xmlns:a16="http://schemas.microsoft.com/office/drawing/2014/main" id="{B457F7B3-D6C9-4EF0-AE56-9E8BE20009C9}"/>
              </a:ext>
            </a:extLst>
          </p:cNvPr>
          <p:cNvSpPr>
            <a:spLocks noChangeShapeType="1"/>
          </p:cNvSpPr>
          <p:nvPr/>
        </p:nvSpPr>
        <p:spPr bwMode="auto">
          <a:xfrm rot="-2700000">
            <a:off x="687388" y="3006725"/>
            <a:ext cx="6265862" cy="419100"/>
          </a:xfrm>
          <a:prstGeom prst="line">
            <a:avLst/>
          </a:prstGeom>
          <a:noFill/>
          <a:ln w="19050">
            <a:solidFill>
              <a:srgbClr val="0000FF"/>
            </a:solidFill>
            <a:round/>
            <a:headEnd/>
            <a:tailEnd/>
          </a:ln>
          <a:extLst>
            <a:ext uri="{909E8E84-426E-40DD-AFC4-6F175D3DCCD1}">
              <a14:hiddenFill xmlns:a14="http://schemas.microsoft.com/office/drawing/2010/main">
                <a:noFill/>
              </a14:hiddenFill>
            </a:ext>
          </a:extLst>
        </p:spPr>
        <p:txBody>
          <a:bodyPr/>
          <a:lstStyle/>
          <a:p>
            <a:endParaRPr lang="ru-RU"/>
          </a:p>
        </p:txBody>
      </p:sp>
      <p:sp>
        <p:nvSpPr>
          <p:cNvPr id="80912" name="Oval 16">
            <a:extLst>
              <a:ext uri="{FF2B5EF4-FFF2-40B4-BE49-F238E27FC236}">
                <a16:creationId xmlns:a16="http://schemas.microsoft.com/office/drawing/2014/main" id="{D0BE287F-E8DC-4C8D-8623-3F36DD76F06F}"/>
              </a:ext>
            </a:extLst>
          </p:cNvPr>
          <p:cNvSpPr>
            <a:spLocks noChangeArrowheads="1"/>
          </p:cNvSpPr>
          <p:nvPr/>
        </p:nvSpPr>
        <p:spPr bwMode="auto">
          <a:xfrm>
            <a:off x="6011863" y="4652963"/>
            <a:ext cx="139700" cy="138112"/>
          </a:xfrm>
          <a:prstGeom prst="ellipse">
            <a:avLst/>
          </a:prstGeom>
          <a:solidFill>
            <a:srgbClr val="FF00FF"/>
          </a:solidFill>
          <a:ln w="952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ru-RU" altLang="ru-RU"/>
          </a:p>
        </p:txBody>
      </p:sp>
      <p:sp>
        <p:nvSpPr>
          <p:cNvPr id="80913" name="Oval 17">
            <a:extLst>
              <a:ext uri="{FF2B5EF4-FFF2-40B4-BE49-F238E27FC236}">
                <a16:creationId xmlns:a16="http://schemas.microsoft.com/office/drawing/2014/main" id="{F2C19C3C-E6EA-4714-90B5-7B8FFCBDFC56}"/>
              </a:ext>
            </a:extLst>
          </p:cNvPr>
          <p:cNvSpPr>
            <a:spLocks noChangeArrowheads="1"/>
          </p:cNvSpPr>
          <p:nvPr/>
        </p:nvSpPr>
        <p:spPr bwMode="auto">
          <a:xfrm>
            <a:off x="2051050" y="2565400"/>
            <a:ext cx="139700" cy="139700"/>
          </a:xfrm>
          <a:prstGeom prst="ellipse">
            <a:avLst/>
          </a:prstGeom>
          <a:solidFill>
            <a:srgbClr val="FF00FF"/>
          </a:solidFill>
          <a:ln w="952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ru-RU" altLang="ru-RU"/>
          </a:p>
        </p:txBody>
      </p:sp>
      <p:sp>
        <p:nvSpPr>
          <p:cNvPr id="80914" name="Oval 18">
            <a:extLst>
              <a:ext uri="{FF2B5EF4-FFF2-40B4-BE49-F238E27FC236}">
                <a16:creationId xmlns:a16="http://schemas.microsoft.com/office/drawing/2014/main" id="{AA65E3D2-0E2C-46A7-82B5-710A9EA1A05A}"/>
              </a:ext>
            </a:extLst>
          </p:cNvPr>
          <p:cNvSpPr>
            <a:spLocks noChangeArrowheads="1"/>
          </p:cNvSpPr>
          <p:nvPr/>
        </p:nvSpPr>
        <p:spPr bwMode="auto">
          <a:xfrm>
            <a:off x="4356100" y="4076700"/>
            <a:ext cx="139700" cy="138113"/>
          </a:xfrm>
          <a:prstGeom prst="ellipse">
            <a:avLst/>
          </a:prstGeom>
          <a:solidFill>
            <a:srgbClr val="FF00FF"/>
          </a:solidFill>
          <a:ln w="952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ru-RU" altLang="ru-RU"/>
          </a:p>
        </p:txBody>
      </p:sp>
      <p:sp>
        <p:nvSpPr>
          <p:cNvPr id="80915" name="Oval 19">
            <a:extLst>
              <a:ext uri="{FF2B5EF4-FFF2-40B4-BE49-F238E27FC236}">
                <a16:creationId xmlns:a16="http://schemas.microsoft.com/office/drawing/2014/main" id="{48AC02C8-C64A-4272-80BF-07E09E3F8792}"/>
              </a:ext>
            </a:extLst>
          </p:cNvPr>
          <p:cNvSpPr>
            <a:spLocks noChangeArrowheads="1"/>
          </p:cNvSpPr>
          <p:nvPr/>
        </p:nvSpPr>
        <p:spPr bwMode="auto">
          <a:xfrm>
            <a:off x="2700338" y="3179763"/>
            <a:ext cx="138112" cy="141287"/>
          </a:xfrm>
          <a:prstGeom prst="ellipse">
            <a:avLst/>
          </a:prstGeom>
          <a:solidFill>
            <a:srgbClr val="FF00FF"/>
          </a:solidFill>
          <a:ln w="952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ru-RU" altLang="ru-RU"/>
          </a:p>
        </p:txBody>
      </p:sp>
      <p:sp>
        <p:nvSpPr>
          <p:cNvPr id="80916" name="Oval 20">
            <a:extLst>
              <a:ext uri="{FF2B5EF4-FFF2-40B4-BE49-F238E27FC236}">
                <a16:creationId xmlns:a16="http://schemas.microsoft.com/office/drawing/2014/main" id="{EEF59F8D-2242-48EF-BBFF-193E97B57FBF}"/>
              </a:ext>
            </a:extLst>
          </p:cNvPr>
          <p:cNvSpPr>
            <a:spLocks noChangeArrowheads="1"/>
          </p:cNvSpPr>
          <p:nvPr/>
        </p:nvSpPr>
        <p:spPr bwMode="auto">
          <a:xfrm>
            <a:off x="4375150" y="2568575"/>
            <a:ext cx="139700" cy="139700"/>
          </a:xfrm>
          <a:prstGeom prst="ellipse">
            <a:avLst/>
          </a:prstGeom>
          <a:solidFill>
            <a:srgbClr val="33CCCC"/>
          </a:solidFill>
          <a:ln w="952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ru-RU" altLang="ru-RU"/>
          </a:p>
        </p:txBody>
      </p:sp>
      <p:sp>
        <p:nvSpPr>
          <p:cNvPr id="80917" name="Oval 21">
            <a:extLst>
              <a:ext uri="{FF2B5EF4-FFF2-40B4-BE49-F238E27FC236}">
                <a16:creationId xmlns:a16="http://schemas.microsoft.com/office/drawing/2014/main" id="{08B4BEE3-DFFA-4D21-B5F9-E0F0CDEC1BCE}"/>
              </a:ext>
            </a:extLst>
          </p:cNvPr>
          <p:cNvSpPr>
            <a:spLocks noChangeArrowheads="1"/>
          </p:cNvSpPr>
          <p:nvPr/>
        </p:nvSpPr>
        <p:spPr bwMode="auto">
          <a:xfrm>
            <a:off x="2700338" y="4076700"/>
            <a:ext cx="139700" cy="139700"/>
          </a:xfrm>
          <a:prstGeom prst="ellipse">
            <a:avLst/>
          </a:prstGeom>
          <a:solidFill>
            <a:srgbClr val="33CCCC"/>
          </a:solidFill>
          <a:ln w="952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ru-RU" altLang="ru-RU"/>
          </a:p>
        </p:txBody>
      </p:sp>
      <p:sp>
        <p:nvSpPr>
          <p:cNvPr id="80918" name="Oval 22">
            <a:extLst>
              <a:ext uri="{FF2B5EF4-FFF2-40B4-BE49-F238E27FC236}">
                <a16:creationId xmlns:a16="http://schemas.microsoft.com/office/drawing/2014/main" id="{61EA4D9A-8974-4449-8144-564829A8F53B}"/>
              </a:ext>
            </a:extLst>
          </p:cNvPr>
          <p:cNvSpPr>
            <a:spLocks noChangeArrowheads="1"/>
          </p:cNvSpPr>
          <p:nvPr/>
        </p:nvSpPr>
        <p:spPr bwMode="auto">
          <a:xfrm>
            <a:off x="2051050" y="4652963"/>
            <a:ext cx="138113" cy="138112"/>
          </a:xfrm>
          <a:prstGeom prst="ellipse">
            <a:avLst/>
          </a:prstGeom>
          <a:solidFill>
            <a:srgbClr val="33CCCC"/>
          </a:solidFill>
          <a:ln w="952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ru-RU" altLang="ru-RU"/>
          </a:p>
        </p:txBody>
      </p:sp>
      <p:sp>
        <p:nvSpPr>
          <p:cNvPr id="34831" name="Oval 23">
            <a:extLst>
              <a:ext uri="{FF2B5EF4-FFF2-40B4-BE49-F238E27FC236}">
                <a16:creationId xmlns:a16="http://schemas.microsoft.com/office/drawing/2014/main" id="{7FCB7948-6FC2-41B4-8CDC-592B8DE508A1}"/>
              </a:ext>
            </a:extLst>
          </p:cNvPr>
          <p:cNvSpPr>
            <a:spLocks noChangeArrowheads="1"/>
          </p:cNvSpPr>
          <p:nvPr/>
        </p:nvSpPr>
        <p:spPr bwMode="auto">
          <a:xfrm>
            <a:off x="3276600" y="5229225"/>
            <a:ext cx="139700" cy="139700"/>
          </a:xfrm>
          <a:prstGeom prst="ellipse">
            <a:avLst/>
          </a:prstGeom>
          <a:solidFill>
            <a:srgbClr val="FFFF00"/>
          </a:solidFill>
          <a:ln w="9525">
            <a:solidFill>
              <a:srgbClr val="FF33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ru-RU" altLang="ru-RU"/>
          </a:p>
        </p:txBody>
      </p:sp>
      <p:sp>
        <p:nvSpPr>
          <p:cNvPr id="34832" name="Rectangle 26">
            <a:extLst>
              <a:ext uri="{FF2B5EF4-FFF2-40B4-BE49-F238E27FC236}">
                <a16:creationId xmlns:a16="http://schemas.microsoft.com/office/drawing/2014/main" id="{743229E5-DBDE-4114-A2F8-B00533A92A6D}"/>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ru-RU" altLang="ru-RU"/>
          </a:p>
        </p:txBody>
      </p:sp>
      <p:graphicFrame>
        <p:nvGraphicFramePr>
          <p:cNvPr id="34833" name="Object 27">
            <a:extLst>
              <a:ext uri="{FF2B5EF4-FFF2-40B4-BE49-F238E27FC236}">
                <a16:creationId xmlns:a16="http://schemas.microsoft.com/office/drawing/2014/main" id="{607C6D92-AB2C-4960-BF12-E3D2FF7A433D}"/>
              </a:ext>
            </a:extLst>
          </p:cNvPr>
          <p:cNvGraphicFramePr>
            <a:graphicFrameLocks noChangeAspect="1"/>
          </p:cNvGraphicFramePr>
          <p:nvPr/>
        </p:nvGraphicFramePr>
        <p:xfrm>
          <a:off x="1006475" y="1125538"/>
          <a:ext cx="492125" cy="647700"/>
        </p:xfrm>
        <a:graphic>
          <a:graphicData uri="http://schemas.openxmlformats.org/presentationml/2006/ole">
            <mc:AlternateContent xmlns:mc="http://schemas.openxmlformats.org/markup-compatibility/2006">
              <mc:Choice xmlns:v="urn:schemas-microsoft-com:vml" Requires="v">
                <p:oleObj spid="_x0000_s34883" name="Формула" r:id="rId3" imgW="177646" imgH="241091" progId="Equation.3">
                  <p:embed/>
                </p:oleObj>
              </mc:Choice>
              <mc:Fallback>
                <p:oleObj name="Формула" r:id="rId3" imgW="177646" imgH="241091" progId="Equation.3">
                  <p:embed/>
                  <p:pic>
                    <p:nvPicPr>
                      <p:cNvPr id="0" name="Object 2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06475" y="1125538"/>
                        <a:ext cx="492125"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34834" name="Rectangle 28">
            <a:extLst>
              <a:ext uri="{FF2B5EF4-FFF2-40B4-BE49-F238E27FC236}">
                <a16:creationId xmlns:a16="http://schemas.microsoft.com/office/drawing/2014/main" id="{B32B4FA5-C539-4F55-9992-F730236E8FE6}"/>
              </a:ext>
            </a:extLst>
          </p:cNvPr>
          <p:cNvSpPr>
            <a:spLocks noChangeArrowheads="1"/>
          </p:cNvSpPr>
          <p:nvPr/>
        </p:nvSpPr>
        <p:spPr bwMode="auto">
          <a:xfrm>
            <a:off x="0" y="335756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ru-RU" altLang="ru-RU"/>
          </a:p>
        </p:txBody>
      </p:sp>
      <p:graphicFrame>
        <p:nvGraphicFramePr>
          <p:cNvPr id="34835" name="Object 29">
            <a:extLst>
              <a:ext uri="{FF2B5EF4-FFF2-40B4-BE49-F238E27FC236}">
                <a16:creationId xmlns:a16="http://schemas.microsoft.com/office/drawing/2014/main" id="{F758A206-FBE1-4ED5-AB64-8FBDFA0B3D04}"/>
              </a:ext>
            </a:extLst>
          </p:cNvPr>
          <p:cNvGraphicFramePr>
            <a:graphicFrameLocks noChangeAspect="1"/>
          </p:cNvGraphicFramePr>
          <p:nvPr/>
        </p:nvGraphicFramePr>
        <p:xfrm>
          <a:off x="6372225" y="4941888"/>
          <a:ext cx="374650" cy="431800"/>
        </p:xfrm>
        <a:graphic>
          <a:graphicData uri="http://schemas.openxmlformats.org/presentationml/2006/ole">
            <mc:AlternateContent xmlns:mc="http://schemas.openxmlformats.org/markup-compatibility/2006">
              <mc:Choice xmlns:v="urn:schemas-microsoft-com:vml" Requires="v">
                <p:oleObj spid="_x0000_s34884" name="Формула" r:id="rId5" imgW="126835" imgH="139518" progId="Equation.3">
                  <p:embed/>
                </p:oleObj>
              </mc:Choice>
              <mc:Fallback>
                <p:oleObj name="Формула" r:id="rId5" imgW="126835" imgH="139518" progId="Equation.3">
                  <p:embed/>
                  <p:pic>
                    <p:nvPicPr>
                      <p:cNvPr id="0" name="Object 29"/>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372225" y="4941888"/>
                        <a:ext cx="3746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34836" name="Rectangle 30">
            <a:extLst>
              <a:ext uri="{FF2B5EF4-FFF2-40B4-BE49-F238E27FC236}">
                <a16:creationId xmlns:a16="http://schemas.microsoft.com/office/drawing/2014/main" id="{5C28D96D-80D9-4D6F-8EE9-841B96F8648A}"/>
              </a:ext>
            </a:extLst>
          </p:cNvPr>
          <p:cNvSpPr>
            <a:spLocks noChangeArrowheads="1"/>
          </p:cNvSpPr>
          <p:nvPr/>
        </p:nvSpPr>
        <p:spPr bwMode="auto">
          <a:xfrm>
            <a:off x="0" y="33147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ru-RU" altLang="ru-RU"/>
          </a:p>
        </p:txBody>
      </p:sp>
      <p:graphicFrame>
        <p:nvGraphicFramePr>
          <p:cNvPr id="80927" name="Object 31">
            <a:extLst>
              <a:ext uri="{FF2B5EF4-FFF2-40B4-BE49-F238E27FC236}">
                <a16:creationId xmlns:a16="http://schemas.microsoft.com/office/drawing/2014/main" id="{1B6D0E43-0CEC-4B18-B6C9-6D55244A6BEA}"/>
              </a:ext>
            </a:extLst>
          </p:cNvPr>
          <p:cNvGraphicFramePr>
            <a:graphicFrameLocks noChangeAspect="1"/>
          </p:cNvGraphicFramePr>
          <p:nvPr/>
        </p:nvGraphicFramePr>
        <p:xfrm>
          <a:off x="5954713" y="5229225"/>
          <a:ext cx="512762" cy="647700"/>
        </p:xfrm>
        <a:graphic>
          <a:graphicData uri="http://schemas.openxmlformats.org/presentationml/2006/ole">
            <mc:AlternateContent xmlns:mc="http://schemas.openxmlformats.org/markup-compatibility/2006">
              <mc:Choice xmlns:v="urn:schemas-microsoft-com:vml" Requires="v">
                <p:oleObj spid="_x0000_s34885" name="Формула" r:id="rId7" imgW="177646" imgH="228402" progId="Equation.3">
                  <p:embed/>
                </p:oleObj>
              </mc:Choice>
              <mc:Fallback>
                <p:oleObj name="Формула" r:id="rId7" imgW="177646" imgH="228402" progId="Equation.3">
                  <p:embed/>
                  <p:pic>
                    <p:nvPicPr>
                      <p:cNvPr id="0" name="Object 31"/>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954713" y="5229225"/>
                        <a:ext cx="512762"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34838" name="Rectangle 32">
            <a:extLst>
              <a:ext uri="{FF2B5EF4-FFF2-40B4-BE49-F238E27FC236}">
                <a16:creationId xmlns:a16="http://schemas.microsoft.com/office/drawing/2014/main" id="{337F1A43-84AA-4283-904D-D016E07C559B}"/>
              </a:ext>
            </a:extLst>
          </p:cNvPr>
          <p:cNvSpPr>
            <a:spLocks noChangeArrowheads="1"/>
          </p:cNvSpPr>
          <p:nvPr/>
        </p:nvSpPr>
        <p:spPr bwMode="auto">
          <a:xfrm>
            <a:off x="0" y="331946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ru-RU" altLang="ru-RU"/>
          </a:p>
        </p:txBody>
      </p:sp>
      <p:graphicFrame>
        <p:nvGraphicFramePr>
          <p:cNvPr id="80929" name="Object 33">
            <a:extLst>
              <a:ext uri="{FF2B5EF4-FFF2-40B4-BE49-F238E27FC236}">
                <a16:creationId xmlns:a16="http://schemas.microsoft.com/office/drawing/2014/main" id="{02CAF0EB-0049-4D84-BFCD-27C09504872F}"/>
              </a:ext>
            </a:extLst>
          </p:cNvPr>
          <p:cNvGraphicFramePr>
            <a:graphicFrameLocks noChangeAspect="1"/>
          </p:cNvGraphicFramePr>
          <p:nvPr/>
        </p:nvGraphicFramePr>
        <p:xfrm>
          <a:off x="1908175" y="5229225"/>
          <a:ext cx="401638" cy="576263"/>
        </p:xfrm>
        <a:graphic>
          <a:graphicData uri="http://schemas.openxmlformats.org/presentationml/2006/ole">
            <mc:AlternateContent xmlns:mc="http://schemas.openxmlformats.org/markup-compatibility/2006">
              <mc:Choice xmlns:v="urn:schemas-microsoft-com:vml" Requires="v">
                <p:oleObj spid="_x0000_s34886" name="Формула" r:id="rId9" imgW="152268" imgH="215713" progId="Equation.3">
                  <p:embed/>
                </p:oleObj>
              </mc:Choice>
              <mc:Fallback>
                <p:oleObj name="Формула" r:id="rId9" imgW="152268" imgH="215713" progId="Equation.3">
                  <p:embed/>
                  <p:pic>
                    <p:nvPicPr>
                      <p:cNvPr id="0" name="Object 33"/>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908175" y="5229225"/>
                        <a:ext cx="401638" cy="57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34840" name="Rectangle 34">
            <a:extLst>
              <a:ext uri="{FF2B5EF4-FFF2-40B4-BE49-F238E27FC236}">
                <a16:creationId xmlns:a16="http://schemas.microsoft.com/office/drawing/2014/main" id="{2BE53FBE-6006-4605-B85B-9CC2CE57DB78}"/>
              </a:ext>
            </a:extLst>
          </p:cNvPr>
          <p:cNvSpPr>
            <a:spLocks noChangeArrowheads="1"/>
          </p:cNvSpPr>
          <p:nvPr/>
        </p:nvSpPr>
        <p:spPr bwMode="auto">
          <a:xfrm>
            <a:off x="0" y="331946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ru-RU" altLang="ru-RU"/>
          </a:p>
        </p:txBody>
      </p:sp>
      <p:graphicFrame>
        <p:nvGraphicFramePr>
          <p:cNvPr id="80931" name="Object 35">
            <a:extLst>
              <a:ext uri="{FF2B5EF4-FFF2-40B4-BE49-F238E27FC236}">
                <a16:creationId xmlns:a16="http://schemas.microsoft.com/office/drawing/2014/main" id="{B56EB0BB-54A2-4B2D-B667-191DFA8C4A79}"/>
              </a:ext>
            </a:extLst>
          </p:cNvPr>
          <p:cNvGraphicFramePr>
            <a:graphicFrameLocks noChangeAspect="1"/>
          </p:cNvGraphicFramePr>
          <p:nvPr/>
        </p:nvGraphicFramePr>
        <p:xfrm>
          <a:off x="4211638" y="5229225"/>
          <a:ext cx="476250" cy="576263"/>
        </p:xfrm>
        <a:graphic>
          <a:graphicData uri="http://schemas.openxmlformats.org/presentationml/2006/ole">
            <mc:AlternateContent xmlns:mc="http://schemas.openxmlformats.org/markup-compatibility/2006">
              <mc:Choice xmlns:v="urn:schemas-microsoft-com:vml" Requires="v">
                <p:oleObj spid="_x0000_s34887" name="Формула" r:id="rId11" imgW="177569" imgH="215619" progId="Equation.3">
                  <p:embed/>
                </p:oleObj>
              </mc:Choice>
              <mc:Fallback>
                <p:oleObj name="Формула" r:id="rId11" imgW="177569" imgH="215619" progId="Equation.3">
                  <p:embed/>
                  <p:pic>
                    <p:nvPicPr>
                      <p:cNvPr id="0" name="Object 35"/>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4211638" y="5229225"/>
                        <a:ext cx="476250" cy="57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34842" name="Rectangle 36">
            <a:extLst>
              <a:ext uri="{FF2B5EF4-FFF2-40B4-BE49-F238E27FC236}">
                <a16:creationId xmlns:a16="http://schemas.microsoft.com/office/drawing/2014/main" id="{A70FF7CD-9154-4107-809F-44AD1238955A}"/>
              </a:ext>
            </a:extLst>
          </p:cNvPr>
          <p:cNvSpPr>
            <a:spLocks noChangeArrowheads="1"/>
          </p:cNvSpPr>
          <p:nvPr/>
        </p:nvSpPr>
        <p:spPr bwMode="auto">
          <a:xfrm>
            <a:off x="0" y="334803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ru-RU" altLang="ru-RU"/>
          </a:p>
        </p:txBody>
      </p:sp>
      <p:graphicFrame>
        <p:nvGraphicFramePr>
          <p:cNvPr id="34843" name="Object 37">
            <a:extLst>
              <a:ext uri="{FF2B5EF4-FFF2-40B4-BE49-F238E27FC236}">
                <a16:creationId xmlns:a16="http://schemas.microsoft.com/office/drawing/2014/main" id="{170E8177-236F-4A5C-8C41-425F49AE1143}"/>
              </a:ext>
            </a:extLst>
          </p:cNvPr>
          <p:cNvGraphicFramePr>
            <a:graphicFrameLocks noChangeAspect="1"/>
          </p:cNvGraphicFramePr>
          <p:nvPr/>
        </p:nvGraphicFramePr>
        <p:xfrm>
          <a:off x="6011863" y="1412875"/>
          <a:ext cx="1152525" cy="490538"/>
        </p:xfrm>
        <a:graphic>
          <a:graphicData uri="http://schemas.openxmlformats.org/presentationml/2006/ole">
            <mc:AlternateContent xmlns:mc="http://schemas.openxmlformats.org/markup-compatibility/2006">
              <mc:Choice xmlns:v="urn:schemas-microsoft-com:vml" Requires="v">
                <p:oleObj spid="_x0000_s34888" name="Формула" r:id="rId13" imgW="380835" imgH="165028" progId="Equation.3">
                  <p:embed/>
                </p:oleObj>
              </mc:Choice>
              <mc:Fallback>
                <p:oleObj name="Формула" r:id="rId13" imgW="380835" imgH="165028" progId="Equation.3">
                  <p:embed/>
                  <p:pic>
                    <p:nvPicPr>
                      <p:cNvPr id="0" name="Object 37"/>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6011863" y="1412875"/>
                        <a:ext cx="1152525" cy="490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34844" name="Rectangle 38">
            <a:extLst>
              <a:ext uri="{FF2B5EF4-FFF2-40B4-BE49-F238E27FC236}">
                <a16:creationId xmlns:a16="http://schemas.microsoft.com/office/drawing/2014/main" id="{6631AFFC-D6F5-4A68-9FD5-72ECB1B0AC00}"/>
              </a:ext>
            </a:extLst>
          </p:cNvPr>
          <p:cNvSpPr>
            <a:spLocks noChangeArrowheads="1"/>
          </p:cNvSpPr>
          <p:nvPr/>
        </p:nvSpPr>
        <p:spPr bwMode="auto">
          <a:xfrm>
            <a:off x="0" y="331946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ru-RU" altLang="ru-RU"/>
          </a:p>
        </p:txBody>
      </p:sp>
      <p:graphicFrame>
        <p:nvGraphicFramePr>
          <p:cNvPr id="34845" name="Object 39">
            <a:extLst>
              <a:ext uri="{FF2B5EF4-FFF2-40B4-BE49-F238E27FC236}">
                <a16:creationId xmlns:a16="http://schemas.microsoft.com/office/drawing/2014/main" id="{48A25CA4-73C3-493B-BD69-319111076AA1}"/>
              </a:ext>
            </a:extLst>
          </p:cNvPr>
          <p:cNvGraphicFramePr>
            <a:graphicFrameLocks noChangeAspect="1"/>
          </p:cNvGraphicFramePr>
          <p:nvPr/>
        </p:nvGraphicFramePr>
        <p:xfrm>
          <a:off x="6443663" y="4221163"/>
          <a:ext cx="1657350" cy="644525"/>
        </p:xfrm>
        <a:graphic>
          <a:graphicData uri="http://schemas.openxmlformats.org/presentationml/2006/ole">
            <mc:AlternateContent xmlns:mc="http://schemas.openxmlformats.org/markup-compatibility/2006">
              <mc:Choice xmlns:v="urn:schemas-microsoft-com:vml" Requires="v">
                <p:oleObj spid="_x0000_s34889" name="Формула" r:id="rId15" imgW="558558" imgH="215806" progId="Equation.3">
                  <p:embed/>
                </p:oleObj>
              </mc:Choice>
              <mc:Fallback>
                <p:oleObj name="Формула" r:id="rId15" imgW="558558" imgH="215806" progId="Equation.3">
                  <p:embed/>
                  <p:pic>
                    <p:nvPicPr>
                      <p:cNvPr id="0" name="Object 39"/>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6443663" y="4221163"/>
                        <a:ext cx="1657350" cy="644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34846" name="Rectangle 40">
            <a:extLst>
              <a:ext uri="{FF2B5EF4-FFF2-40B4-BE49-F238E27FC236}">
                <a16:creationId xmlns:a16="http://schemas.microsoft.com/office/drawing/2014/main" id="{921A789A-4C2C-48EE-916E-A0D660A846B9}"/>
              </a:ext>
            </a:extLst>
          </p:cNvPr>
          <p:cNvSpPr>
            <a:spLocks noChangeArrowheads="1"/>
          </p:cNvSpPr>
          <p:nvPr/>
        </p:nvSpPr>
        <p:spPr bwMode="auto">
          <a:xfrm>
            <a:off x="0" y="33147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ru-RU" altLang="ru-RU"/>
          </a:p>
        </p:txBody>
      </p:sp>
      <p:graphicFrame>
        <p:nvGraphicFramePr>
          <p:cNvPr id="80937" name="Object 41">
            <a:extLst>
              <a:ext uri="{FF2B5EF4-FFF2-40B4-BE49-F238E27FC236}">
                <a16:creationId xmlns:a16="http://schemas.microsoft.com/office/drawing/2014/main" id="{EF4CF7EE-C5C8-4E3F-9342-D6EE5927B852}"/>
              </a:ext>
            </a:extLst>
          </p:cNvPr>
          <p:cNvGraphicFramePr>
            <a:graphicFrameLocks noChangeAspect="1"/>
          </p:cNvGraphicFramePr>
          <p:nvPr/>
        </p:nvGraphicFramePr>
        <p:xfrm>
          <a:off x="5795963" y="4005263"/>
          <a:ext cx="492125" cy="588962"/>
        </p:xfrm>
        <a:graphic>
          <a:graphicData uri="http://schemas.openxmlformats.org/presentationml/2006/ole">
            <mc:AlternateContent xmlns:mc="http://schemas.openxmlformats.org/markup-compatibility/2006">
              <mc:Choice xmlns:v="urn:schemas-microsoft-com:vml" Requires="v">
                <p:oleObj spid="_x0000_s34890" name="Формула" r:id="rId17" imgW="190500" imgH="228600" progId="Equation.3">
                  <p:embed/>
                </p:oleObj>
              </mc:Choice>
              <mc:Fallback>
                <p:oleObj name="Формула" r:id="rId17" imgW="190500" imgH="228600" progId="Equation.3">
                  <p:embed/>
                  <p:pic>
                    <p:nvPicPr>
                      <p:cNvPr id="0" name="Object 41"/>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5795963" y="4005263"/>
                        <a:ext cx="492125" cy="588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34848" name="Rectangle 42">
            <a:extLst>
              <a:ext uri="{FF2B5EF4-FFF2-40B4-BE49-F238E27FC236}">
                <a16:creationId xmlns:a16="http://schemas.microsoft.com/office/drawing/2014/main" id="{D7D00696-90EA-402E-BC39-DAFB800F5FE0}"/>
              </a:ext>
            </a:extLst>
          </p:cNvPr>
          <p:cNvSpPr>
            <a:spLocks noChangeArrowheads="1"/>
          </p:cNvSpPr>
          <p:nvPr/>
        </p:nvSpPr>
        <p:spPr bwMode="auto">
          <a:xfrm>
            <a:off x="0" y="331946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ru-RU" altLang="ru-RU"/>
          </a:p>
        </p:txBody>
      </p:sp>
      <p:graphicFrame>
        <p:nvGraphicFramePr>
          <p:cNvPr id="80939" name="Object 43">
            <a:extLst>
              <a:ext uri="{FF2B5EF4-FFF2-40B4-BE49-F238E27FC236}">
                <a16:creationId xmlns:a16="http://schemas.microsoft.com/office/drawing/2014/main" id="{DDBA626D-0E73-4B67-8D8E-4A24B3C260D2}"/>
              </a:ext>
            </a:extLst>
          </p:cNvPr>
          <p:cNvGraphicFramePr>
            <a:graphicFrameLocks noChangeAspect="1"/>
          </p:cNvGraphicFramePr>
          <p:nvPr/>
        </p:nvGraphicFramePr>
        <p:xfrm>
          <a:off x="1979613" y="1916113"/>
          <a:ext cx="477837" cy="577850"/>
        </p:xfrm>
        <a:graphic>
          <a:graphicData uri="http://schemas.openxmlformats.org/presentationml/2006/ole">
            <mc:AlternateContent xmlns:mc="http://schemas.openxmlformats.org/markup-compatibility/2006">
              <mc:Choice xmlns:v="urn:schemas-microsoft-com:vml" Requires="v">
                <p:oleObj spid="_x0000_s34891" name="Формула" r:id="rId19" imgW="177569" imgH="215619" progId="Equation.3">
                  <p:embed/>
                </p:oleObj>
              </mc:Choice>
              <mc:Fallback>
                <p:oleObj name="Формула" r:id="rId19" imgW="177569" imgH="215619" progId="Equation.3">
                  <p:embed/>
                  <p:pic>
                    <p:nvPicPr>
                      <p:cNvPr id="0" name="Object 43"/>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1979613" y="1916113"/>
                        <a:ext cx="477837" cy="577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34850" name="Rectangle 44">
            <a:extLst>
              <a:ext uri="{FF2B5EF4-FFF2-40B4-BE49-F238E27FC236}">
                <a16:creationId xmlns:a16="http://schemas.microsoft.com/office/drawing/2014/main" id="{6AF2425E-4239-458E-A08F-EFDA9B899114}"/>
              </a:ext>
            </a:extLst>
          </p:cNvPr>
          <p:cNvSpPr>
            <a:spLocks noChangeArrowheads="1"/>
          </p:cNvSpPr>
          <p:nvPr/>
        </p:nvSpPr>
        <p:spPr bwMode="auto">
          <a:xfrm>
            <a:off x="0" y="331946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ru-RU" altLang="ru-RU"/>
          </a:p>
        </p:txBody>
      </p:sp>
      <p:graphicFrame>
        <p:nvGraphicFramePr>
          <p:cNvPr id="80941" name="Object 45">
            <a:extLst>
              <a:ext uri="{FF2B5EF4-FFF2-40B4-BE49-F238E27FC236}">
                <a16:creationId xmlns:a16="http://schemas.microsoft.com/office/drawing/2014/main" id="{0E37B8F4-044E-4453-8D24-850288DFFEE5}"/>
              </a:ext>
            </a:extLst>
          </p:cNvPr>
          <p:cNvGraphicFramePr>
            <a:graphicFrameLocks noChangeAspect="1"/>
          </p:cNvGraphicFramePr>
          <p:nvPr/>
        </p:nvGraphicFramePr>
        <p:xfrm>
          <a:off x="4500563" y="3573463"/>
          <a:ext cx="501650" cy="576262"/>
        </p:xfrm>
        <a:graphic>
          <a:graphicData uri="http://schemas.openxmlformats.org/presentationml/2006/ole">
            <mc:AlternateContent xmlns:mc="http://schemas.openxmlformats.org/markup-compatibility/2006">
              <mc:Choice xmlns:v="urn:schemas-microsoft-com:vml" Requires="v">
                <p:oleObj spid="_x0000_s34892" name="Формула" r:id="rId21" imgW="190335" imgH="215713" progId="Equation.3">
                  <p:embed/>
                </p:oleObj>
              </mc:Choice>
              <mc:Fallback>
                <p:oleObj name="Формула" r:id="rId21" imgW="190335" imgH="215713" progId="Equation.3">
                  <p:embed/>
                  <p:pic>
                    <p:nvPicPr>
                      <p:cNvPr id="0" name="Object 45"/>
                      <p:cNvPicPr>
                        <a:picLocks noChangeAspect="1"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4500563" y="3573463"/>
                        <a:ext cx="501650"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34852" name="Rectangle 46">
            <a:extLst>
              <a:ext uri="{FF2B5EF4-FFF2-40B4-BE49-F238E27FC236}">
                <a16:creationId xmlns:a16="http://schemas.microsoft.com/office/drawing/2014/main" id="{5DEABF66-FD8D-4AA9-B899-2D816AE067D3}"/>
              </a:ext>
            </a:extLst>
          </p:cNvPr>
          <p:cNvSpPr>
            <a:spLocks noChangeArrowheads="1"/>
          </p:cNvSpPr>
          <p:nvPr/>
        </p:nvSpPr>
        <p:spPr bwMode="auto">
          <a:xfrm>
            <a:off x="0" y="331946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ru-RU" altLang="ru-RU"/>
          </a:p>
        </p:txBody>
      </p:sp>
      <p:graphicFrame>
        <p:nvGraphicFramePr>
          <p:cNvPr id="80943" name="Object 47">
            <a:extLst>
              <a:ext uri="{FF2B5EF4-FFF2-40B4-BE49-F238E27FC236}">
                <a16:creationId xmlns:a16="http://schemas.microsoft.com/office/drawing/2014/main" id="{651B0A8F-1723-4591-AA64-9A6D48CE3435}"/>
              </a:ext>
            </a:extLst>
          </p:cNvPr>
          <p:cNvGraphicFramePr>
            <a:graphicFrameLocks noChangeAspect="1"/>
          </p:cNvGraphicFramePr>
          <p:nvPr/>
        </p:nvGraphicFramePr>
        <p:xfrm>
          <a:off x="1619250" y="4221163"/>
          <a:ext cx="477838" cy="577850"/>
        </p:xfrm>
        <a:graphic>
          <a:graphicData uri="http://schemas.openxmlformats.org/presentationml/2006/ole">
            <mc:AlternateContent xmlns:mc="http://schemas.openxmlformats.org/markup-compatibility/2006">
              <mc:Choice xmlns:v="urn:schemas-microsoft-com:vml" Requires="v">
                <p:oleObj spid="_x0000_s34893" name="Формула" r:id="rId23" imgW="177569" imgH="215619" progId="Equation.3">
                  <p:embed/>
                </p:oleObj>
              </mc:Choice>
              <mc:Fallback>
                <p:oleObj name="Формула" r:id="rId23" imgW="177569" imgH="215619" progId="Equation.3">
                  <p:embed/>
                  <p:pic>
                    <p:nvPicPr>
                      <p:cNvPr id="0" name="Object 47"/>
                      <p:cNvPicPr>
                        <a:picLocks noChangeAspect="1" noChangeArrowheads="1"/>
                      </p:cNvPicPr>
                      <p:nvPr/>
                    </p:nvPicPr>
                    <p:blipFill>
                      <a:blip r:embed="rId24">
                        <a:extLst>
                          <a:ext uri="{28A0092B-C50C-407E-A947-70E740481C1C}">
                            <a14:useLocalDpi xmlns:a14="http://schemas.microsoft.com/office/drawing/2010/main" val="0"/>
                          </a:ext>
                        </a:extLst>
                      </a:blip>
                      <a:srcRect/>
                      <a:stretch>
                        <a:fillRect/>
                      </a:stretch>
                    </p:blipFill>
                    <p:spPr bwMode="auto">
                      <a:xfrm>
                        <a:off x="1619250" y="4221163"/>
                        <a:ext cx="477838" cy="577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34854" name="Rectangle 48">
            <a:extLst>
              <a:ext uri="{FF2B5EF4-FFF2-40B4-BE49-F238E27FC236}">
                <a16:creationId xmlns:a16="http://schemas.microsoft.com/office/drawing/2014/main" id="{1BB4F877-BB6C-49D4-8EBC-51818DBA4790}"/>
              </a:ext>
            </a:extLst>
          </p:cNvPr>
          <p:cNvSpPr>
            <a:spLocks noChangeArrowheads="1"/>
          </p:cNvSpPr>
          <p:nvPr/>
        </p:nvSpPr>
        <p:spPr bwMode="auto">
          <a:xfrm>
            <a:off x="0" y="331946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ru-RU" altLang="ru-RU"/>
          </a:p>
        </p:txBody>
      </p:sp>
      <p:graphicFrame>
        <p:nvGraphicFramePr>
          <p:cNvPr id="80945" name="Object 49">
            <a:extLst>
              <a:ext uri="{FF2B5EF4-FFF2-40B4-BE49-F238E27FC236}">
                <a16:creationId xmlns:a16="http://schemas.microsoft.com/office/drawing/2014/main" id="{8F821E4D-6A45-4806-BB37-A237FA305F96}"/>
              </a:ext>
            </a:extLst>
          </p:cNvPr>
          <p:cNvGraphicFramePr>
            <a:graphicFrameLocks noChangeAspect="1"/>
          </p:cNvGraphicFramePr>
          <p:nvPr/>
        </p:nvGraphicFramePr>
        <p:xfrm>
          <a:off x="4140200" y="1985963"/>
          <a:ext cx="503238" cy="579437"/>
        </p:xfrm>
        <a:graphic>
          <a:graphicData uri="http://schemas.openxmlformats.org/presentationml/2006/ole">
            <mc:AlternateContent xmlns:mc="http://schemas.openxmlformats.org/markup-compatibility/2006">
              <mc:Choice xmlns:v="urn:schemas-microsoft-com:vml" Requires="v">
                <p:oleObj spid="_x0000_s34894" name="Формула" r:id="rId25" imgW="190335" imgH="215713" progId="Equation.3">
                  <p:embed/>
                </p:oleObj>
              </mc:Choice>
              <mc:Fallback>
                <p:oleObj name="Формула" r:id="rId25" imgW="190335" imgH="215713" progId="Equation.3">
                  <p:embed/>
                  <p:pic>
                    <p:nvPicPr>
                      <p:cNvPr id="0" name="Object 49"/>
                      <p:cNvPicPr>
                        <a:picLocks noChangeAspect="1" noChangeArrowheads="1"/>
                      </p:cNvPicPr>
                      <p:nvPr/>
                    </p:nvPicPr>
                    <p:blipFill>
                      <a:blip r:embed="rId26">
                        <a:extLst>
                          <a:ext uri="{28A0092B-C50C-407E-A947-70E740481C1C}">
                            <a14:useLocalDpi xmlns:a14="http://schemas.microsoft.com/office/drawing/2010/main" val="0"/>
                          </a:ext>
                        </a:extLst>
                      </a:blip>
                      <a:srcRect/>
                      <a:stretch>
                        <a:fillRect/>
                      </a:stretch>
                    </p:blipFill>
                    <p:spPr bwMode="auto">
                      <a:xfrm>
                        <a:off x="4140200" y="1985963"/>
                        <a:ext cx="503238"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34856" name="Rectangle 50">
            <a:extLst>
              <a:ext uri="{FF2B5EF4-FFF2-40B4-BE49-F238E27FC236}">
                <a16:creationId xmlns:a16="http://schemas.microsoft.com/office/drawing/2014/main" id="{E5FF1C66-6944-42AA-B37D-BE2B10FDCEE3}"/>
              </a:ext>
            </a:extLst>
          </p:cNvPr>
          <p:cNvSpPr>
            <a:spLocks noChangeArrowheads="1"/>
          </p:cNvSpPr>
          <p:nvPr/>
        </p:nvSpPr>
        <p:spPr bwMode="auto">
          <a:xfrm>
            <a:off x="0" y="335756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ru-RU" altLang="ru-RU"/>
          </a:p>
        </p:txBody>
      </p:sp>
      <p:graphicFrame>
        <p:nvGraphicFramePr>
          <p:cNvPr id="80947" name="Object 51">
            <a:extLst>
              <a:ext uri="{FF2B5EF4-FFF2-40B4-BE49-F238E27FC236}">
                <a16:creationId xmlns:a16="http://schemas.microsoft.com/office/drawing/2014/main" id="{F4A46E4C-7CBB-4629-980E-73984A2BBD40}"/>
              </a:ext>
            </a:extLst>
          </p:cNvPr>
          <p:cNvGraphicFramePr>
            <a:graphicFrameLocks noChangeAspect="1"/>
          </p:cNvGraphicFramePr>
          <p:nvPr/>
        </p:nvGraphicFramePr>
        <p:xfrm>
          <a:off x="2281238" y="3632200"/>
          <a:ext cx="490537" cy="588963"/>
        </p:xfrm>
        <a:graphic>
          <a:graphicData uri="http://schemas.openxmlformats.org/presentationml/2006/ole">
            <mc:AlternateContent xmlns:mc="http://schemas.openxmlformats.org/markup-compatibility/2006">
              <mc:Choice xmlns:v="urn:schemas-microsoft-com:vml" Requires="v">
                <p:oleObj spid="_x0000_s34895" name="Формула" r:id="rId27" imgW="190500" imgH="228600" progId="Equation.3">
                  <p:embed/>
                </p:oleObj>
              </mc:Choice>
              <mc:Fallback>
                <p:oleObj name="Формула" r:id="rId27" imgW="190500" imgH="228600" progId="Equation.3">
                  <p:embed/>
                  <p:pic>
                    <p:nvPicPr>
                      <p:cNvPr id="0" name="Object 51"/>
                      <p:cNvPicPr>
                        <a:picLocks noChangeAspect="1" noChangeArrowheads="1"/>
                      </p:cNvPicPr>
                      <p:nvPr/>
                    </p:nvPicPr>
                    <p:blipFill>
                      <a:blip r:embed="rId28">
                        <a:extLst>
                          <a:ext uri="{28A0092B-C50C-407E-A947-70E740481C1C}">
                            <a14:useLocalDpi xmlns:a14="http://schemas.microsoft.com/office/drawing/2010/main" val="0"/>
                          </a:ext>
                        </a:extLst>
                      </a:blip>
                      <a:srcRect/>
                      <a:stretch>
                        <a:fillRect/>
                      </a:stretch>
                    </p:blipFill>
                    <p:spPr bwMode="auto">
                      <a:xfrm>
                        <a:off x="2281238" y="3632200"/>
                        <a:ext cx="490537" cy="588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80949" name="Oval 53">
            <a:extLst>
              <a:ext uri="{FF2B5EF4-FFF2-40B4-BE49-F238E27FC236}">
                <a16:creationId xmlns:a16="http://schemas.microsoft.com/office/drawing/2014/main" id="{EFB970E3-DCBE-48B0-8118-33F907FFF632}"/>
              </a:ext>
            </a:extLst>
          </p:cNvPr>
          <p:cNvSpPr>
            <a:spLocks noChangeArrowheads="1"/>
          </p:cNvSpPr>
          <p:nvPr/>
        </p:nvSpPr>
        <p:spPr bwMode="auto">
          <a:xfrm>
            <a:off x="2051050" y="5229225"/>
            <a:ext cx="139700" cy="139700"/>
          </a:xfrm>
          <a:prstGeom prst="ellipse">
            <a:avLst/>
          </a:prstGeom>
          <a:solidFill>
            <a:srgbClr val="FFFF99"/>
          </a:solidFill>
          <a:ln w="952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ru-RU" altLang="ru-RU"/>
          </a:p>
        </p:txBody>
      </p:sp>
      <p:sp>
        <p:nvSpPr>
          <p:cNvPr id="80950" name="Oval 54">
            <a:extLst>
              <a:ext uri="{FF2B5EF4-FFF2-40B4-BE49-F238E27FC236}">
                <a16:creationId xmlns:a16="http://schemas.microsoft.com/office/drawing/2014/main" id="{5F0A3F87-814B-4268-9A2F-4E5DD1139835}"/>
              </a:ext>
            </a:extLst>
          </p:cNvPr>
          <p:cNvSpPr>
            <a:spLocks noChangeArrowheads="1"/>
          </p:cNvSpPr>
          <p:nvPr/>
        </p:nvSpPr>
        <p:spPr bwMode="auto">
          <a:xfrm>
            <a:off x="2700338" y="5229225"/>
            <a:ext cx="139700" cy="139700"/>
          </a:xfrm>
          <a:prstGeom prst="ellipse">
            <a:avLst/>
          </a:prstGeom>
          <a:solidFill>
            <a:srgbClr val="FFFF99"/>
          </a:solidFill>
          <a:ln w="952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ru-RU" altLang="ru-RU"/>
          </a:p>
        </p:txBody>
      </p:sp>
      <p:sp>
        <p:nvSpPr>
          <p:cNvPr id="80951" name="Oval 55">
            <a:extLst>
              <a:ext uri="{FF2B5EF4-FFF2-40B4-BE49-F238E27FC236}">
                <a16:creationId xmlns:a16="http://schemas.microsoft.com/office/drawing/2014/main" id="{06F97DED-9829-4888-8EEA-E4F94A2E5DE8}"/>
              </a:ext>
            </a:extLst>
          </p:cNvPr>
          <p:cNvSpPr>
            <a:spLocks noChangeArrowheads="1"/>
          </p:cNvSpPr>
          <p:nvPr/>
        </p:nvSpPr>
        <p:spPr bwMode="auto">
          <a:xfrm>
            <a:off x="4360863" y="5229225"/>
            <a:ext cx="139700" cy="139700"/>
          </a:xfrm>
          <a:prstGeom prst="ellipse">
            <a:avLst/>
          </a:prstGeom>
          <a:solidFill>
            <a:srgbClr val="FFFF99"/>
          </a:solidFill>
          <a:ln w="952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ru-RU" altLang="ru-RU"/>
          </a:p>
        </p:txBody>
      </p:sp>
      <p:sp>
        <p:nvSpPr>
          <p:cNvPr id="80952" name="Oval 56">
            <a:extLst>
              <a:ext uri="{FF2B5EF4-FFF2-40B4-BE49-F238E27FC236}">
                <a16:creationId xmlns:a16="http://schemas.microsoft.com/office/drawing/2014/main" id="{F0027F6E-319C-42F4-B82D-03E1E8AFD0E8}"/>
              </a:ext>
            </a:extLst>
          </p:cNvPr>
          <p:cNvSpPr>
            <a:spLocks noChangeArrowheads="1"/>
          </p:cNvSpPr>
          <p:nvPr/>
        </p:nvSpPr>
        <p:spPr bwMode="auto">
          <a:xfrm>
            <a:off x="6030913" y="5248275"/>
            <a:ext cx="139700" cy="139700"/>
          </a:xfrm>
          <a:prstGeom prst="ellipse">
            <a:avLst/>
          </a:prstGeom>
          <a:solidFill>
            <a:srgbClr val="FFFF99"/>
          </a:solidFill>
          <a:ln w="952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ru-RU" altLang="ru-RU"/>
          </a:p>
        </p:txBody>
      </p:sp>
      <p:sp>
        <p:nvSpPr>
          <p:cNvPr id="34862" name="Oval 57">
            <a:extLst>
              <a:ext uri="{FF2B5EF4-FFF2-40B4-BE49-F238E27FC236}">
                <a16:creationId xmlns:a16="http://schemas.microsoft.com/office/drawing/2014/main" id="{F6488C27-D2D5-4AD9-9029-673FAB6F0F80}"/>
              </a:ext>
            </a:extLst>
          </p:cNvPr>
          <p:cNvSpPr>
            <a:spLocks noChangeArrowheads="1"/>
          </p:cNvSpPr>
          <p:nvPr/>
        </p:nvSpPr>
        <p:spPr bwMode="auto">
          <a:xfrm>
            <a:off x="3276600" y="3573463"/>
            <a:ext cx="139700" cy="139700"/>
          </a:xfrm>
          <a:prstGeom prst="ellipse">
            <a:avLst/>
          </a:prstGeom>
          <a:solidFill>
            <a:srgbClr val="008080"/>
          </a:solidFill>
          <a:ln w="952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ru-RU" altLang="ru-RU"/>
          </a:p>
        </p:txBody>
      </p:sp>
      <p:sp>
        <p:nvSpPr>
          <p:cNvPr id="34863" name="Rectangle 58">
            <a:extLst>
              <a:ext uri="{FF2B5EF4-FFF2-40B4-BE49-F238E27FC236}">
                <a16:creationId xmlns:a16="http://schemas.microsoft.com/office/drawing/2014/main" id="{168C4466-7DFD-472E-9C36-A18EEC15ADE8}"/>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ru-RU" altLang="ru-RU"/>
          </a:p>
        </p:txBody>
      </p:sp>
      <p:graphicFrame>
        <p:nvGraphicFramePr>
          <p:cNvPr id="34864" name="Object 59">
            <a:extLst>
              <a:ext uri="{FF2B5EF4-FFF2-40B4-BE49-F238E27FC236}">
                <a16:creationId xmlns:a16="http://schemas.microsoft.com/office/drawing/2014/main" id="{7AA26E44-7C15-459C-A806-413E4F9653D3}"/>
              </a:ext>
            </a:extLst>
          </p:cNvPr>
          <p:cNvGraphicFramePr>
            <a:graphicFrameLocks noChangeAspect="1"/>
          </p:cNvGraphicFramePr>
          <p:nvPr/>
        </p:nvGraphicFramePr>
        <p:xfrm>
          <a:off x="3132138" y="3068638"/>
          <a:ext cx="488950" cy="396875"/>
        </p:xfrm>
        <a:graphic>
          <a:graphicData uri="http://schemas.openxmlformats.org/presentationml/2006/ole">
            <mc:AlternateContent xmlns:mc="http://schemas.openxmlformats.org/markup-compatibility/2006">
              <mc:Choice xmlns:v="urn:schemas-microsoft-com:vml" Requires="v">
                <p:oleObj spid="_x0000_s34896" name="Формула" r:id="rId29" imgW="203024" imgH="164957" progId="Equation.3">
                  <p:embed/>
                </p:oleObj>
              </mc:Choice>
              <mc:Fallback>
                <p:oleObj name="Формула" r:id="rId29" imgW="203024" imgH="164957" progId="Equation.3">
                  <p:embed/>
                  <p:pic>
                    <p:nvPicPr>
                      <p:cNvPr id="0" name="Object 59"/>
                      <p:cNvPicPr>
                        <a:picLocks noChangeAspect="1" noChangeArrowheads="1"/>
                      </p:cNvPicPr>
                      <p:nvPr/>
                    </p:nvPicPr>
                    <p:blipFill>
                      <a:blip r:embed="rId30">
                        <a:extLst>
                          <a:ext uri="{28A0092B-C50C-407E-A947-70E740481C1C}">
                            <a14:useLocalDpi xmlns:a14="http://schemas.microsoft.com/office/drawing/2010/main" val="0"/>
                          </a:ext>
                        </a:extLst>
                      </a:blip>
                      <a:srcRect/>
                      <a:stretch>
                        <a:fillRect/>
                      </a:stretch>
                    </p:blipFill>
                    <p:spPr bwMode="auto">
                      <a:xfrm>
                        <a:off x="3132138" y="3068638"/>
                        <a:ext cx="4889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34865" name="Rectangle 60">
            <a:extLst>
              <a:ext uri="{FF2B5EF4-FFF2-40B4-BE49-F238E27FC236}">
                <a16:creationId xmlns:a16="http://schemas.microsoft.com/office/drawing/2014/main" id="{E368CD37-BAC3-4090-98AD-33759373FE20}"/>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ru-RU" altLang="ru-RU"/>
          </a:p>
        </p:txBody>
      </p:sp>
      <p:graphicFrame>
        <p:nvGraphicFramePr>
          <p:cNvPr id="34866" name="Object 61">
            <a:extLst>
              <a:ext uri="{FF2B5EF4-FFF2-40B4-BE49-F238E27FC236}">
                <a16:creationId xmlns:a16="http://schemas.microsoft.com/office/drawing/2014/main" id="{93BFE081-181F-4BAC-8BFF-79621C368F02}"/>
              </a:ext>
            </a:extLst>
          </p:cNvPr>
          <p:cNvGraphicFramePr>
            <a:graphicFrameLocks noChangeAspect="1"/>
          </p:cNvGraphicFramePr>
          <p:nvPr/>
        </p:nvGraphicFramePr>
        <p:xfrm>
          <a:off x="3132138" y="5373688"/>
          <a:ext cx="355600" cy="576262"/>
        </p:xfrm>
        <a:graphic>
          <a:graphicData uri="http://schemas.openxmlformats.org/presentationml/2006/ole">
            <mc:AlternateContent xmlns:mc="http://schemas.openxmlformats.org/markup-compatibility/2006">
              <mc:Choice xmlns:v="urn:schemas-microsoft-com:vml" Requires="v">
                <p:oleObj spid="_x0000_s34897" name="Формула" r:id="rId31" imgW="126835" imgH="202936" progId="Equation.3">
                  <p:embed/>
                </p:oleObj>
              </mc:Choice>
              <mc:Fallback>
                <p:oleObj name="Формула" r:id="rId31" imgW="126835" imgH="202936" progId="Equation.3">
                  <p:embed/>
                  <p:pic>
                    <p:nvPicPr>
                      <p:cNvPr id="0" name="Object 61"/>
                      <p:cNvPicPr>
                        <a:picLocks noChangeAspect="1" noChangeArrowheads="1"/>
                      </p:cNvPicPr>
                      <p:nvPr/>
                    </p:nvPicPr>
                    <p:blipFill>
                      <a:blip r:embed="rId32">
                        <a:extLst>
                          <a:ext uri="{28A0092B-C50C-407E-A947-70E740481C1C}">
                            <a14:useLocalDpi xmlns:a14="http://schemas.microsoft.com/office/drawing/2010/main" val="0"/>
                          </a:ext>
                        </a:extLst>
                      </a:blip>
                      <a:srcRect/>
                      <a:stretch>
                        <a:fillRect/>
                      </a:stretch>
                    </p:blipFill>
                    <p:spPr bwMode="auto">
                      <a:xfrm>
                        <a:off x="3132138" y="5373688"/>
                        <a:ext cx="355600"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34867" name="Freeform 62">
            <a:extLst>
              <a:ext uri="{FF2B5EF4-FFF2-40B4-BE49-F238E27FC236}">
                <a16:creationId xmlns:a16="http://schemas.microsoft.com/office/drawing/2014/main" id="{35B92A12-26BA-4952-82F5-98D173BBEDD3}"/>
              </a:ext>
            </a:extLst>
          </p:cNvPr>
          <p:cNvSpPr>
            <a:spLocks/>
          </p:cNvSpPr>
          <p:nvPr/>
        </p:nvSpPr>
        <p:spPr bwMode="auto">
          <a:xfrm>
            <a:off x="1692275" y="2060575"/>
            <a:ext cx="4824413" cy="2736850"/>
          </a:xfrm>
          <a:custGeom>
            <a:avLst/>
            <a:gdLst>
              <a:gd name="T0" fmla="*/ 0 w 2313"/>
              <a:gd name="T1" fmla="*/ 0 h 1633"/>
              <a:gd name="T2" fmla="*/ 1038719 w 2313"/>
              <a:gd name="T3" fmla="*/ 1141332 h 1633"/>
              <a:gd name="T4" fmla="*/ 3120329 w 2313"/>
              <a:gd name="T5" fmla="*/ 2280988 h 1633"/>
              <a:gd name="T6" fmla="*/ 4824413 w 2313"/>
              <a:gd name="T7" fmla="*/ 2736850 h 1633"/>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313" h="1633">
                <a:moveTo>
                  <a:pt x="0" y="0"/>
                </a:moveTo>
                <a:cubicBezTo>
                  <a:pt x="124" y="227"/>
                  <a:pt x="249" y="454"/>
                  <a:pt x="498" y="681"/>
                </a:cubicBezTo>
                <a:cubicBezTo>
                  <a:pt x="747" y="908"/>
                  <a:pt x="1194" y="1202"/>
                  <a:pt x="1496" y="1361"/>
                </a:cubicBezTo>
                <a:cubicBezTo>
                  <a:pt x="1798" y="1520"/>
                  <a:pt x="2055" y="1576"/>
                  <a:pt x="2313" y="1633"/>
                </a:cubicBezTo>
              </a:path>
            </a:pathLst>
          </a:custGeom>
          <a:noFill/>
          <a:ln w="19050" cmpd="sng">
            <a:solidFill>
              <a:srgbClr val="FF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80962" name="Line 66">
            <a:extLst>
              <a:ext uri="{FF2B5EF4-FFF2-40B4-BE49-F238E27FC236}">
                <a16:creationId xmlns:a16="http://schemas.microsoft.com/office/drawing/2014/main" id="{F4DE12B7-E806-4ED0-808A-1304AB2C6990}"/>
              </a:ext>
            </a:extLst>
          </p:cNvPr>
          <p:cNvSpPr>
            <a:spLocks noChangeShapeType="1"/>
          </p:cNvSpPr>
          <p:nvPr/>
        </p:nvSpPr>
        <p:spPr bwMode="auto">
          <a:xfrm flipV="1">
            <a:off x="6084888" y="4797425"/>
            <a:ext cx="0" cy="503238"/>
          </a:xfrm>
          <a:prstGeom prst="line">
            <a:avLst/>
          </a:prstGeom>
          <a:noFill/>
          <a:ln w="9525">
            <a:solidFill>
              <a:schemeClr val="tx1"/>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80963" name="Line 67">
            <a:extLst>
              <a:ext uri="{FF2B5EF4-FFF2-40B4-BE49-F238E27FC236}">
                <a16:creationId xmlns:a16="http://schemas.microsoft.com/office/drawing/2014/main" id="{A092573E-6022-4EF4-8B55-54FFD7CB8DD1}"/>
              </a:ext>
            </a:extLst>
          </p:cNvPr>
          <p:cNvSpPr>
            <a:spLocks noChangeShapeType="1"/>
          </p:cNvSpPr>
          <p:nvPr/>
        </p:nvSpPr>
        <p:spPr bwMode="auto">
          <a:xfrm flipH="1">
            <a:off x="2195513" y="4724400"/>
            <a:ext cx="3889375" cy="0"/>
          </a:xfrm>
          <a:prstGeom prst="line">
            <a:avLst/>
          </a:prstGeom>
          <a:noFill/>
          <a:ln w="9525">
            <a:solidFill>
              <a:schemeClr val="tx1"/>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80964" name="Line 68">
            <a:extLst>
              <a:ext uri="{FF2B5EF4-FFF2-40B4-BE49-F238E27FC236}">
                <a16:creationId xmlns:a16="http://schemas.microsoft.com/office/drawing/2014/main" id="{6F91F324-0E5F-44D5-86B8-B3A294AB9B2B}"/>
              </a:ext>
            </a:extLst>
          </p:cNvPr>
          <p:cNvSpPr>
            <a:spLocks noChangeShapeType="1"/>
          </p:cNvSpPr>
          <p:nvPr/>
        </p:nvSpPr>
        <p:spPr bwMode="auto">
          <a:xfrm flipV="1">
            <a:off x="2124075" y="2708275"/>
            <a:ext cx="0" cy="1944688"/>
          </a:xfrm>
          <a:prstGeom prst="line">
            <a:avLst/>
          </a:prstGeom>
          <a:noFill/>
          <a:ln w="9525">
            <a:solidFill>
              <a:schemeClr val="tx1"/>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80965" name="Line 69">
            <a:extLst>
              <a:ext uri="{FF2B5EF4-FFF2-40B4-BE49-F238E27FC236}">
                <a16:creationId xmlns:a16="http://schemas.microsoft.com/office/drawing/2014/main" id="{8111EFEE-5AD6-40FC-B438-6B1F95244210}"/>
              </a:ext>
            </a:extLst>
          </p:cNvPr>
          <p:cNvSpPr>
            <a:spLocks noChangeShapeType="1"/>
          </p:cNvSpPr>
          <p:nvPr/>
        </p:nvSpPr>
        <p:spPr bwMode="auto">
          <a:xfrm>
            <a:off x="2124075" y="2636838"/>
            <a:ext cx="2303463" cy="0"/>
          </a:xfrm>
          <a:prstGeom prst="line">
            <a:avLst/>
          </a:prstGeom>
          <a:noFill/>
          <a:ln w="9525">
            <a:solidFill>
              <a:schemeClr val="tx1"/>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80966" name="Line 70">
            <a:extLst>
              <a:ext uri="{FF2B5EF4-FFF2-40B4-BE49-F238E27FC236}">
                <a16:creationId xmlns:a16="http://schemas.microsoft.com/office/drawing/2014/main" id="{1D2BC9B0-38A7-460C-A740-1778E0010B32}"/>
              </a:ext>
            </a:extLst>
          </p:cNvPr>
          <p:cNvSpPr>
            <a:spLocks noChangeShapeType="1"/>
          </p:cNvSpPr>
          <p:nvPr/>
        </p:nvSpPr>
        <p:spPr bwMode="auto">
          <a:xfrm>
            <a:off x="4427538" y="2708275"/>
            <a:ext cx="0" cy="1368425"/>
          </a:xfrm>
          <a:prstGeom prst="line">
            <a:avLst/>
          </a:prstGeom>
          <a:noFill/>
          <a:ln w="9525">
            <a:solidFill>
              <a:schemeClr val="tx1"/>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80967" name="Line 71">
            <a:extLst>
              <a:ext uri="{FF2B5EF4-FFF2-40B4-BE49-F238E27FC236}">
                <a16:creationId xmlns:a16="http://schemas.microsoft.com/office/drawing/2014/main" id="{167C0775-FE3D-44A1-8BF0-80C56B292544}"/>
              </a:ext>
            </a:extLst>
          </p:cNvPr>
          <p:cNvSpPr>
            <a:spLocks noChangeShapeType="1"/>
          </p:cNvSpPr>
          <p:nvPr/>
        </p:nvSpPr>
        <p:spPr bwMode="auto">
          <a:xfrm flipH="1">
            <a:off x="2771775" y="4149725"/>
            <a:ext cx="1655763" cy="0"/>
          </a:xfrm>
          <a:prstGeom prst="line">
            <a:avLst/>
          </a:prstGeom>
          <a:noFill/>
          <a:ln w="9525">
            <a:solidFill>
              <a:schemeClr val="tx1"/>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80968" name="Line 72">
            <a:extLst>
              <a:ext uri="{FF2B5EF4-FFF2-40B4-BE49-F238E27FC236}">
                <a16:creationId xmlns:a16="http://schemas.microsoft.com/office/drawing/2014/main" id="{63459DC6-0AFF-4B49-924D-6C5856A1FDA4}"/>
              </a:ext>
            </a:extLst>
          </p:cNvPr>
          <p:cNvSpPr>
            <a:spLocks noChangeShapeType="1"/>
          </p:cNvSpPr>
          <p:nvPr/>
        </p:nvSpPr>
        <p:spPr bwMode="auto">
          <a:xfrm flipV="1">
            <a:off x="2771775" y="3284538"/>
            <a:ext cx="0" cy="865187"/>
          </a:xfrm>
          <a:prstGeom prst="line">
            <a:avLst/>
          </a:prstGeom>
          <a:noFill/>
          <a:ln w="9525">
            <a:solidFill>
              <a:schemeClr val="tx1"/>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80970" name="Line 74">
            <a:extLst>
              <a:ext uri="{FF2B5EF4-FFF2-40B4-BE49-F238E27FC236}">
                <a16:creationId xmlns:a16="http://schemas.microsoft.com/office/drawing/2014/main" id="{B3B2E307-A8DB-467A-9C7E-5AF968A59361}"/>
              </a:ext>
            </a:extLst>
          </p:cNvPr>
          <p:cNvSpPr>
            <a:spLocks noChangeShapeType="1"/>
          </p:cNvSpPr>
          <p:nvPr/>
        </p:nvSpPr>
        <p:spPr bwMode="auto">
          <a:xfrm>
            <a:off x="4427538" y="2708275"/>
            <a:ext cx="0" cy="2592388"/>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80971" name="Line 75">
            <a:extLst>
              <a:ext uri="{FF2B5EF4-FFF2-40B4-BE49-F238E27FC236}">
                <a16:creationId xmlns:a16="http://schemas.microsoft.com/office/drawing/2014/main" id="{40EB9581-626C-4A95-BE65-E9B447AC3FB6}"/>
              </a:ext>
            </a:extLst>
          </p:cNvPr>
          <p:cNvSpPr>
            <a:spLocks noChangeShapeType="1"/>
          </p:cNvSpPr>
          <p:nvPr/>
        </p:nvSpPr>
        <p:spPr bwMode="auto">
          <a:xfrm>
            <a:off x="2771775" y="4221163"/>
            <a:ext cx="0" cy="107950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80972" name="Line 76">
            <a:extLst>
              <a:ext uri="{FF2B5EF4-FFF2-40B4-BE49-F238E27FC236}">
                <a16:creationId xmlns:a16="http://schemas.microsoft.com/office/drawing/2014/main" id="{6A2D22C6-C8D5-44AD-B6F4-BE958E2C89C7}"/>
              </a:ext>
            </a:extLst>
          </p:cNvPr>
          <p:cNvSpPr>
            <a:spLocks noChangeShapeType="1"/>
          </p:cNvSpPr>
          <p:nvPr/>
        </p:nvSpPr>
        <p:spPr bwMode="auto">
          <a:xfrm>
            <a:off x="2124075" y="4797425"/>
            <a:ext cx="0" cy="503238"/>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34878" name="Line 77">
            <a:extLst>
              <a:ext uri="{FF2B5EF4-FFF2-40B4-BE49-F238E27FC236}">
                <a16:creationId xmlns:a16="http://schemas.microsoft.com/office/drawing/2014/main" id="{41295FFA-8BDB-42C8-9DEC-8A0B3DDB148D}"/>
              </a:ext>
            </a:extLst>
          </p:cNvPr>
          <p:cNvSpPr>
            <a:spLocks noChangeShapeType="1"/>
          </p:cNvSpPr>
          <p:nvPr/>
        </p:nvSpPr>
        <p:spPr bwMode="auto">
          <a:xfrm>
            <a:off x="3348038" y="3573463"/>
            <a:ext cx="0" cy="1655762"/>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34879" name="Rectangle 79">
            <a:extLst>
              <a:ext uri="{FF2B5EF4-FFF2-40B4-BE49-F238E27FC236}">
                <a16:creationId xmlns:a16="http://schemas.microsoft.com/office/drawing/2014/main" id="{90C53062-4869-425C-8CAB-689F3ACB999E}"/>
              </a:ext>
            </a:extLst>
          </p:cNvPr>
          <p:cNvSpPr>
            <a:spLocks noChangeArrowheads="1"/>
          </p:cNvSpPr>
          <p:nvPr/>
        </p:nvSpPr>
        <p:spPr bwMode="auto">
          <a:xfrm>
            <a:off x="0" y="33147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ru-RU" altLang="ru-RU"/>
          </a:p>
        </p:txBody>
      </p:sp>
      <p:graphicFrame>
        <p:nvGraphicFramePr>
          <p:cNvPr id="80974" name="Object 78">
            <a:extLst>
              <a:ext uri="{FF2B5EF4-FFF2-40B4-BE49-F238E27FC236}">
                <a16:creationId xmlns:a16="http://schemas.microsoft.com/office/drawing/2014/main" id="{6CA97884-0550-459C-B2F0-EFD99813C8DD}"/>
              </a:ext>
            </a:extLst>
          </p:cNvPr>
          <p:cNvGraphicFramePr>
            <a:graphicFrameLocks noChangeAspect="1"/>
          </p:cNvGraphicFramePr>
          <p:nvPr/>
        </p:nvGraphicFramePr>
        <p:xfrm>
          <a:off x="2484438" y="5229225"/>
          <a:ext cx="460375" cy="647700"/>
        </p:xfrm>
        <a:graphic>
          <a:graphicData uri="http://schemas.openxmlformats.org/presentationml/2006/ole">
            <mc:AlternateContent xmlns:mc="http://schemas.openxmlformats.org/markup-compatibility/2006">
              <mc:Choice xmlns:v="urn:schemas-microsoft-com:vml" Requires="v">
                <p:oleObj spid="_x0000_s34898" name="Формула" r:id="rId33" imgW="165028" imgH="228501" progId="Equation.3">
                  <p:embed/>
                </p:oleObj>
              </mc:Choice>
              <mc:Fallback>
                <p:oleObj name="Формула" r:id="rId33" imgW="165028" imgH="228501" progId="Equation.3">
                  <p:embed/>
                  <p:pic>
                    <p:nvPicPr>
                      <p:cNvPr id="0" name="Object 78"/>
                      <p:cNvPicPr>
                        <a:picLocks noChangeAspect="1" noChangeArrowheads="1"/>
                      </p:cNvPicPr>
                      <p:nvPr/>
                    </p:nvPicPr>
                    <p:blipFill>
                      <a:blip r:embed="rId34">
                        <a:extLst>
                          <a:ext uri="{28A0092B-C50C-407E-A947-70E740481C1C}">
                            <a14:useLocalDpi xmlns:a14="http://schemas.microsoft.com/office/drawing/2010/main" val="0"/>
                          </a:ext>
                        </a:extLst>
                      </a:blip>
                      <a:srcRect/>
                      <a:stretch>
                        <a:fillRect/>
                      </a:stretch>
                    </p:blipFill>
                    <p:spPr bwMode="auto">
                      <a:xfrm>
                        <a:off x="2484438" y="5229225"/>
                        <a:ext cx="460375"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34881" name="Rectangle 81">
            <a:extLst>
              <a:ext uri="{FF2B5EF4-FFF2-40B4-BE49-F238E27FC236}">
                <a16:creationId xmlns:a16="http://schemas.microsoft.com/office/drawing/2014/main" id="{EF0CA1C5-6529-49AE-97C3-A3866D319E9E}"/>
              </a:ext>
            </a:extLst>
          </p:cNvPr>
          <p:cNvSpPr>
            <a:spLocks noChangeArrowheads="1"/>
          </p:cNvSpPr>
          <p:nvPr/>
        </p:nvSpPr>
        <p:spPr bwMode="auto">
          <a:xfrm>
            <a:off x="0" y="331946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ru-RU" altLang="ru-RU"/>
          </a:p>
        </p:txBody>
      </p:sp>
      <p:graphicFrame>
        <p:nvGraphicFramePr>
          <p:cNvPr id="34882" name="Object 80">
            <a:extLst>
              <a:ext uri="{FF2B5EF4-FFF2-40B4-BE49-F238E27FC236}">
                <a16:creationId xmlns:a16="http://schemas.microsoft.com/office/drawing/2014/main" id="{CA522A5E-F915-4B0C-B1E3-4C2704956EBB}"/>
              </a:ext>
            </a:extLst>
          </p:cNvPr>
          <p:cNvGraphicFramePr>
            <a:graphicFrameLocks noChangeAspect="1"/>
          </p:cNvGraphicFramePr>
          <p:nvPr/>
        </p:nvGraphicFramePr>
        <p:xfrm>
          <a:off x="6948488" y="338138"/>
          <a:ext cx="1511300" cy="569912"/>
        </p:xfrm>
        <a:graphic>
          <a:graphicData uri="http://schemas.openxmlformats.org/presentationml/2006/ole">
            <mc:AlternateContent xmlns:mc="http://schemas.openxmlformats.org/markup-compatibility/2006">
              <mc:Choice xmlns:v="urn:schemas-microsoft-com:vml" Requires="v">
                <p:oleObj spid="_x0000_s34899" name="Формула" r:id="rId35" imgW="571507" imgH="209601" progId="Equation.3">
                  <p:embed/>
                </p:oleObj>
              </mc:Choice>
              <mc:Fallback>
                <p:oleObj name="Формула" r:id="rId35" imgW="571507" imgH="209601" progId="Equation.3">
                  <p:embed/>
                  <p:pic>
                    <p:nvPicPr>
                      <p:cNvPr id="0" name="Object 80"/>
                      <p:cNvPicPr>
                        <a:picLocks noChangeAspect="1" noChangeArrowheads="1"/>
                      </p:cNvPicPr>
                      <p:nvPr/>
                    </p:nvPicPr>
                    <p:blipFill>
                      <a:blip r:embed="rId36">
                        <a:extLst>
                          <a:ext uri="{28A0092B-C50C-407E-A947-70E740481C1C}">
                            <a14:useLocalDpi xmlns:a14="http://schemas.microsoft.com/office/drawing/2010/main" val="0"/>
                          </a:ext>
                        </a:extLst>
                      </a:blip>
                      <a:srcRect/>
                      <a:stretch>
                        <a:fillRect/>
                      </a:stretch>
                    </p:blipFill>
                    <p:spPr bwMode="auto">
                      <a:xfrm>
                        <a:off x="6948488" y="338138"/>
                        <a:ext cx="1511300" cy="569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nodeType="clickEffect">
                                  <p:stCondLst>
                                    <p:cond delay="0"/>
                                  </p:stCondLst>
                                  <p:childTnLst>
                                    <p:set>
                                      <p:cBhvr>
                                        <p:cTn id="6" dur="1" fill="hold">
                                          <p:stCondLst>
                                            <p:cond delay="0"/>
                                          </p:stCondLst>
                                        </p:cTn>
                                        <p:tgtEl>
                                          <p:spTgt spid="80937"/>
                                        </p:tgtEl>
                                        <p:attrNameLst>
                                          <p:attrName>style.visibility</p:attrName>
                                        </p:attrNameLst>
                                      </p:cBhvr>
                                      <p:to>
                                        <p:strVal val="visible"/>
                                      </p:to>
                                    </p:set>
                                    <p:animEffect transition="in" filter="wipe(down)">
                                      <p:cBhvr>
                                        <p:cTn id="7" dur="1000"/>
                                        <p:tgtEl>
                                          <p:spTgt spid="80937"/>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80912"/>
                                        </p:tgtEl>
                                        <p:attrNameLst>
                                          <p:attrName>style.visibility</p:attrName>
                                        </p:attrNameLst>
                                      </p:cBhvr>
                                      <p:to>
                                        <p:strVal val="visible"/>
                                      </p:to>
                                    </p:set>
                                    <p:animEffect transition="in" filter="wipe(down)">
                                      <p:cBhvr>
                                        <p:cTn id="10" dur="1000"/>
                                        <p:tgtEl>
                                          <p:spTgt spid="80912"/>
                                        </p:tgtEl>
                                      </p:cBhvr>
                                    </p:animEffect>
                                  </p:childTnLst>
                                </p:cTn>
                              </p:par>
                              <p:par>
                                <p:cTn id="11" presetID="22" presetClass="entr" presetSubtype="4" fill="hold" nodeType="withEffect">
                                  <p:stCondLst>
                                    <p:cond delay="0"/>
                                  </p:stCondLst>
                                  <p:childTnLst>
                                    <p:set>
                                      <p:cBhvr>
                                        <p:cTn id="12" dur="1" fill="hold">
                                          <p:stCondLst>
                                            <p:cond delay="0"/>
                                          </p:stCondLst>
                                        </p:cTn>
                                        <p:tgtEl>
                                          <p:spTgt spid="80962"/>
                                        </p:tgtEl>
                                        <p:attrNameLst>
                                          <p:attrName>style.visibility</p:attrName>
                                        </p:attrNameLst>
                                      </p:cBhvr>
                                      <p:to>
                                        <p:strVal val="visible"/>
                                      </p:to>
                                    </p:set>
                                    <p:animEffect transition="in" filter="wipe(down)">
                                      <p:cBhvr>
                                        <p:cTn id="13" dur="1000"/>
                                        <p:tgtEl>
                                          <p:spTgt spid="80962"/>
                                        </p:tgtEl>
                                      </p:cBhvr>
                                    </p:animEffect>
                                  </p:childTnLst>
                                </p:cTn>
                              </p:par>
                              <p:par>
                                <p:cTn id="14" presetID="22" presetClass="entr" presetSubtype="4" fill="hold" grpId="0" nodeType="withEffect">
                                  <p:stCondLst>
                                    <p:cond delay="0"/>
                                  </p:stCondLst>
                                  <p:childTnLst>
                                    <p:set>
                                      <p:cBhvr>
                                        <p:cTn id="15" dur="1" fill="hold">
                                          <p:stCondLst>
                                            <p:cond delay="0"/>
                                          </p:stCondLst>
                                        </p:cTn>
                                        <p:tgtEl>
                                          <p:spTgt spid="80952"/>
                                        </p:tgtEl>
                                        <p:attrNameLst>
                                          <p:attrName>style.visibility</p:attrName>
                                        </p:attrNameLst>
                                      </p:cBhvr>
                                      <p:to>
                                        <p:strVal val="visible"/>
                                      </p:to>
                                    </p:set>
                                    <p:animEffect transition="in" filter="wipe(down)">
                                      <p:cBhvr>
                                        <p:cTn id="16" dur="1000"/>
                                        <p:tgtEl>
                                          <p:spTgt spid="80952"/>
                                        </p:tgtEl>
                                      </p:cBhvr>
                                    </p:animEffect>
                                  </p:childTnLst>
                                </p:cTn>
                              </p:par>
                              <p:par>
                                <p:cTn id="17" presetID="22" presetClass="entr" presetSubtype="4" fill="hold" nodeType="withEffect">
                                  <p:stCondLst>
                                    <p:cond delay="0"/>
                                  </p:stCondLst>
                                  <p:childTnLst>
                                    <p:set>
                                      <p:cBhvr>
                                        <p:cTn id="18" dur="1" fill="hold">
                                          <p:stCondLst>
                                            <p:cond delay="0"/>
                                          </p:stCondLst>
                                        </p:cTn>
                                        <p:tgtEl>
                                          <p:spTgt spid="80927"/>
                                        </p:tgtEl>
                                        <p:attrNameLst>
                                          <p:attrName>style.visibility</p:attrName>
                                        </p:attrNameLst>
                                      </p:cBhvr>
                                      <p:to>
                                        <p:strVal val="visible"/>
                                      </p:to>
                                    </p:set>
                                    <p:animEffect transition="in" filter="wipe(down)">
                                      <p:cBhvr>
                                        <p:cTn id="19" dur="1000"/>
                                        <p:tgtEl>
                                          <p:spTgt spid="80927"/>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22" presetClass="entr" presetSubtype="4" fill="hold" nodeType="clickEffect">
                                  <p:stCondLst>
                                    <p:cond delay="0"/>
                                  </p:stCondLst>
                                  <p:childTnLst>
                                    <p:set>
                                      <p:cBhvr>
                                        <p:cTn id="23" dur="1" fill="hold">
                                          <p:stCondLst>
                                            <p:cond delay="0"/>
                                          </p:stCondLst>
                                        </p:cTn>
                                        <p:tgtEl>
                                          <p:spTgt spid="80963"/>
                                        </p:tgtEl>
                                        <p:attrNameLst>
                                          <p:attrName>style.visibility</p:attrName>
                                        </p:attrNameLst>
                                      </p:cBhvr>
                                      <p:to>
                                        <p:strVal val="visible"/>
                                      </p:to>
                                    </p:set>
                                    <p:animEffect transition="in" filter="wipe(down)">
                                      <p:cBhvr>
                                        <p:cTn id="24" dur="1000"/>
                                        <p:tgtEl>
                                          <p:spTgt spid="80963"/>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22" presetClass="entr" presetSubtype="4" fill="hold" grpId="0" nodeType="clickEffect">
                                  <p:stCondLst>
                                    <p:cond delay="0"/>
                                  </p:stCondLst>
                                  <p:childTnLst>
                                    <p:set>
                                      <p:cBhvr>
                                        <p:cTn id="28" dur="1" fill="hold">
                                          <p:stCondLst>
                                            <p:cond delay="0"/>
                                          </p:stCondLst>
                                        </p:cTn>
                                        <p:tgtEl>
                                          <p:spTgt spid="80918"/>
                                        </p:tgtEl>
                                        <p:attrNameLst>
                                          <p:attrName>style.visibility</p:attrName>
                                        </p:attrNameLst>
                                      </p:cBhvr>
                                      <p:to>
                                        <p:strVal val="visible"/>
                                      </p:to>
                                    </p:set>
                                    <p:animEffect transition="in" filter="wipe(down)">
                                      <p:cBhvr>
                                        <p:cTn id="29" dur="1000"/>
                                        <p:tgtEl>
                                          <p:spTgt spid="80918"/>
                                        </p:tgtEl>
                                      </p:cBhvr>
                                    </p:animEffect>
                                  </p:childTnLst>
                                </p:cTn>
                              </p:par>
                              <p:par>
                                <p:cTn id="30" presetID="22" presetClass="entr" presetSubtype="4" fill="hold" nodeType="withEffect">
                                  <p:stCondLst>
                                    <p:cond delay="0"/>
                                  </p:stCondLst>
                                  <p:childTnLst>
                                    <p:set>
                                      <p:cBhvr>
                                        <p:cTn id="31" dur="1" fill="hold">
                                          <p:stCondLst>
                                            <p:cond delay="0"/>
                                          </p:stCondLst>
                                        </p:cTn>
                                        <p:tgtEl>
                                          <p:spTgt spid="80943"/>
                                        </p:tgtEl>
                                        <p:attrNameLst>
                                          <p:attrName>style.visibility</p:attrName>
                                        </p:attrNameLst>
                                      </p:cBhvr>
                                      <p:to>
                                        <p:strVal val="visible"/>
                                      </p:to>
                                    </p:set>
                                    <p:animEffect transition="in" filter="wipe(down)">
                                      <p:cBhvr>
                                        <p:cTn id="32" dur="1000"/>
                                        <p:tgtEl>
                                          <p:spTgt spid="80943"/>
                                        </p:tgtEl>
                                      </p:cBhvr>
                                    </p:animEffect>
                                  </p:childTnLst>
                                </p:cTn>
                              </p:par>
                              <p:par>
                                <p:cTn id="33" presetID="22" presetClass="entr" presetSubtype="4" fill="hold" nodeType="withEffect">
                                  <p:stCondLst>
                                    <p:cond delay="0"/>
                                  </p:stCondLst>
                                  <p:childTnLst>
                                    <p:set>
                                      <p:cBhvr>
                                        <p:cTn id="34" dur="1" fill="hold">
                                          <p:stCondLst>
                                            <p:cond delay="0"/>
                                          </p:stCondLst>
                                        </p:cTn>
                                        <p:tgtEl>
                                          <p:spTgt spid="80964"/>
                                        </p:tgtEl>
                                        <p:attrNameLst>
                                          <p:attrName>style.visibility</p:attrName>
                                        </p:attrNameLst>
                                      </p:cBhvr>
                                      <p:to>
                                        <p:strVal val="visible"/>
                                      </p:to>
                                    </p:set>
                                    <p:animEffect transition="in" filter="wipe(down)">
                                      <p:cBhvr>
                                        <p:cTn id="35" dur="1000"/>
                                        <p:tgtEl>
                                          <p:spTgt spid="80964"/>
                                        </p:tgtEl>
                                      </p:cBhvr>
                                    </p:animEffect>
                                  </p:childTnLst>
                                </p:cTn>
                              </p:par>
                              <p:par>
                                <p:cTn id="36" presetID="22" presetClass="entr" presetSubtype="4" fill="hold" grpId="0" nodeType="withEffect">
                                  <p:stCondLst>
                                    <p:cond delay="0"/>
                                  </p:stCondLst>
                                  <p:childTnLst>
                                    <p:set>
                                      <p:cBhvr>
                                        <p:cTn id="37" dur="1" fill="hold">
                                          <p:stCondLst>
                                            <p:cond delay="0"/>
                                          </p:stCondLst>
                                        </p:cTn>
                                        <p:tgtEl>
                                          <p:spTgt spid="80949"/>
                                        </p:tgtEl>
                                        <p:attrNameLst>
                                          <p:attrName>style.visibility</p:attrName>
                                        </p:attrNameLst>
                                      </p:cBhvr>
                                      <p:to>
                                        <p:strVal val="visible"/>
                                      </p:to>
                                    </p:set>
                                    <p:animEffect transition="in" filter="wipe(down)">
                                      <p:cBhvr>
                                        <p:cTn id="38" dur="1000"/>
                                        <p:tgtEl>
                                          <p:spTgt spid="80949"/>
                                        </p:tgtEl>
                                      </p:cBhvr>
                                    </p:animEffect>
                                  </p:childTnLst>
                                </p:cTn>
                              </p:par>
                              <p:par>
                                <p:cTn id="39" presetID="22" presetClass="entr" presetSubtype="4" fill="hold" nodeType="withEffect">
                                  <p:stCondLst>
                                    <p:cond delay="0"/>
                                  </p:stCondLst>
                                  <p:childTnLst>
                                    <p:set>
                                      <p:cBhvr>
                                        <p:cTn id="40" dur="1" fill="hold">
                                          <p:stCondLst>
                                            <p:cond delay="0"/>
                                          </p:stCondLst>
                                        </p:cTn>
                                        <p:tgtEl>
                                          <p:spTgt spid="80929"/>
                                        </p:tgtEl>
                                        <p:attrNameLst>
                                          <p:attrName>style.visibility</p:attrName>
                                        </p:attrNameLst>
                                      </p:cBhvr>
                                      <p:to>
                                        <p:strVal val="visible"/>
                                      </p:to>
                                    </p:set>
                                    <p:animEffect transition="in" filter="wipe(down)">
                                      <p:cBhvr>
                                        <p:cTn id="41" dur="1000"/>
                                        <p:tgtEl>
                                          <p:spTgt spid="80929"/>
                                        </p:tgtEl>
                                      </p:cBhvr>
                                    </p:animEffect>
                                  </p:childTnLst>
                                </p:cTn>
                              </p:par>
                              <p:par>
                                <p:cTn id="42" presetID="22" presetClass="entr" presetSubtype="4" fill="hold" grpId="0" nodeType="withEffect">
                                  <p:stCondLst>
                                    <p:cond delay="0"/>
                                  </p:stCondLst>
                                  <p:childTnLst>
                                    <p:set>
                                      <p:cBhvr>
                                        <p:cTn id="43" dur="1" fill="hold">
                                          <p:stCondLst>
                                            <p:cond delay="0"/>
                                          </p:stCondLst>
                                        </p:cTn>
                                        <p:tgtEl>
                                          <p:spTgt spid="80913"/>
                                        </p:tgtEl>
                                        <p:attrNameLst>
                                          <p:attrName>style.visibility</p:attrName>
                                        </p:attrNameLst>
                                      </p:cBhvr>
                                      <p:to>
                                        <p:strVal val="visible"/>
                                      </p:to>
                                    </p:set>
                                    <p:animEffect transition="in" filter="wipe(down)">
                                      <p:cBhvr>
                                        <p:cTn id="44" dur="1000"/>
                                        <p:tgtEl>
                                          <p:spTgt spid="80913"/>
                                        </p:tgtEl>
                                      </p:cBhvr>
                                    </p:animEffect>
                                  </p:childTnLst>
                                </p:cTn>
                              </p:par>
                              <p:par>
                                <p:cTn id="45" presetID="22" presetClass="entr" presetSubtype="4" fill="hold" nodeType="withEffect">
                                  <p:stCondLst>
                                    <p:cond delay="0"/>
                                  </p:stCondLst>
                                  <p:childTnLst>
                                    <p:set>
                                      <p:cBhvr>
                                        <p:cTn id="46" dur="1" fill="hold">
                                          <p:stCondLst>
                                            <p:cond delay="0"/>
                                          </p:stCondLst>
                                        </p:cTn>
                                        <p:tgtEl>
                                          <p:spTgt spid="80939"/>
                                        </p:tgtEl>
                                        <p:attrNameLst>
                                          <p:attrName>style.visibility</p:attrName>
                                        </p:attrNameLst>
                                      </p:cBhvr>
                                      <p:to>
                                        <p:strVal val="visible"/>
                                      </p:to>
                                    </p:set>
                                    <p:animEffect transition="in" filter="wipe(down)">
                                      <p:cBhvr>
                                        <p:cTn id="47" dur="1000"/>
                                        <p:tgtEl>
                                          <p:spTgt spid="80939"/>
                                        </p:tgtEl>
                                      </p:cBhvr>
                                    </p:animEffect>
                                  </p:childTnLst>
                                </p:cTn>
                              </p:par>
                              <p:par>
                                <p:cTn id="48" presetID="22" presetClass="entr" presetSubtype="4" fill="hold" nodeType="withEffect">
                                  <p:stCondLst>
                                    <p:cond delay="0"/>
                                  </p:stCondLst>
                                  <p:childTnLst>
                                    <p:set>
                                      <p:cBhvr>
                                        <p:cTn id="49" dur="1" fill="hold">
                                          <p:stCondLst>
                                            <p:cond delay="0"/>
                                          </p:stCondLst>
                                        </p:cTn>
                                        <p:tgtEl>
                                          <p:spTgt spid="80972"/>
                                        </p:tgtEl>
                                        <p:attrNameLst>
                                          <p:attrName>style.visibility</p:attrName>
                                        </p:attrNameLst>
                                      </p:cBhvr>
                                      <p:to>
                                        <p:strVal val="visible"/>
                                      </p:to>
                                    </p:set>
                                    <p:animEffect transition="in" filter="wipe(down)">
                                      <p:cBhvr>
                                        <p:cTn id="50" dur="1000"/>
                                        <p:tgtEl>
                                          <p:spTgt spid="80972"/>
                                        </p:tgtEl>
                                      </p:cBhvr>
                                    </p:animEffect>
                                  </p:childTnLst>
                                </p:cTn>
                              </p:par>
                            </p:childTnLst>
                          </p:cTn>
                        </p:par>
                      </p:childTnLst>
                    </p:cTn>
                  </p:par>
                  <p:par>
                    <p:cTn id="51" fill="hold" nodeType="clickPar">
                      <p:stCondLst>
                        <p:cond delay="indefinite"/>
                      </p:stCondLst>
                      <p:childTnLst>
                        <p:par>
                          <p:cTn id="52" fill="hold" nodeType="withGroup">
                            <p:stCondLst>
                              <p:cond delay="0"/>
                            </p:stCondLst>
                            <p:childTnLst>
                              <p:par>
                                <p:cTn id="53" presetID="22" presetClass="entr" presetSubtype="4" fill="hold" nodeType="clickEffect">
                                  <p:stCondLst>
                                    <p:cond delay="0"/>
                                  </p:stCondLst>
                                  <p:childTnLst>
                                    <p:set>
                                      <p:cBhvr>
                                        <p:cTn id="54" dur="1" fill="hold">
                                          <p:stCondLst>
                                            <p:cond delay="0"/>
                                          </p:stCondLst>
                                        </p:cTn>
                                        <p:tgtEl>
                                          <p:spTgt spid="80965"/>
                                        </p:tgtEl>
                                        <p:attrNameLst>
                                          <p:attrName>style.visibility</p:attrName>
                                        </p:attrNameLst>
                                      </p:cBhvr>
                                      <p:to>
                                        <p:strVal val="visible"/>
                                      </p:to>
                                    </p:set>
                                    <p:animEffect transition="in" filter="wipe(down)">
                                      <p:cBhvr>
                                        <p:cTn id="55" dur="1000"/>
                                        <p:tgtEl>
                                          <p:spTgt spid="80965"/>
                                        </p:tgtEl>
                                      </p:cBhvr>
                                    </p:animEffect>
                                  </p:childTnLst>
                                </p:cTn>
                              </p:par>
                            </p:childTnLst>
                          </p:cTn>
                        </p:par>
                      </p:childTnLst>
                    </p:cTn>
                  </p:par>
                  <p:par>
                    <p:cTn id="56" fill="hold" nodeType="clickPar">
                      <p:stCondLst>
                        <p:cond delay="indefinite"/>
                      </p:stCondLst>
                      <p:childTnLst>
                        <p:par>
                          <p:cTn id="57" fill="hold" nodeType="withGroup">
                            <p:stCondLst>
                              <p:cond delay="0"/>
                            </p:stCondLst>
                            <p:childTnLst>
                              <p:par>
                                <p:cTn id="58" presetID="22" presetClass="entr" presetSubtype="4" fill="hold" grpId="0" nodeType="clickEffect">
                                  <p:stCondLst>
                                    <p:cond delay="0"/>
                                  </p:stCondLst>
                                  <p:childTnLst>
                                    <p:set>
                                      <p:cBhvr>
                                        <p:cTn id="59" dur="1" fill="hold">
                                          <p:stCondLst>
                                            <p:cond delay="0"/>
                                          </p:stCondLst>
                                        </p:cTn>
                                        <p:tgtEl>
                                          <p:spTgt spid="80916"/>
                                        </p:tgtEl>
                                        <p:attrNameLst>
                                          <p:attrName>style.visibility</p:attrName>
                                        </p:attrNameLst>
                                      </p:cBhvr>
                                      <p:to>
                                        <p:strVal val="visible"/>
                                      </p:to>
                                    </p:set>
                                    <p:animEffect transition="in" filter="wipe(down)">
                                      <p:cBhvr>
                                        <p:cTn id="60" dur="1000"/>
                                        <p:tgtEl>
                                          <p:spTgt spid="80916"/>
                                        </p:tgtEl>
                                      </p:cBhvr>
                                    </p:animEffect>
                                  </p:childTnLst>
                                </p:cTn>
                              </p:par>
                              <p:par>
                                <p:cTn id="61" presetID="22" presetClass="entr" presetSubtype="4" fill="hold" nodeType="withEffect">
                                  <p:stCondLst>
                                    <p:cond delay="0"/>
                                  </p:stCondLst>
                                  <p:childTnLst>
                                    <p:set>
                                      <p:cBhvr>
                                        <p:cTn id="62" dur="1" fill="hold">
                                          <p:stCondLst>
                                            <p:cond delay="0"/>
                                          </p:stCondLst>
                                        </p:cTn>
                                        <p:tgtEl>
                                          <p:spTgt spid="80945"/>
                                        </p:tgtEl>
                                        <p:attrNameLst>
                                          <p:attrName>style.visibility</p:attrName>
                                        </p:attrNameLst>
                                      </p:cBhvr>
                                      <p:to>
                                        <p:strVal val="visible"/>
                                      </p:to>
                                    </p:set>
                                    <p:animEffect transition="in" filter="wipe(down)">
                                      <p:cBhvr>
                                        <p:cTn id="63" dur="1000"/>
                                        <p:tgtEl>
                                          <p:spTgt spid="80945"/>
                                        </p:tgtEl>
                                      </p:cBhvr>
                                    </p:animEffect>
                                  </p:childTnLst>
                                </p:cTn>
                              </p:par>
                              <p:par>
                                <p:cTn id="64" presetID="22" presetClass="entr" presetSubtype="4" fill="hold" nodeType="withEffect">
                                  <p:stCondLst>
                                    <p:cond delay="0"/>
                                  </p:stCondLst>
                                  <p:childTnLst>
                                    <p:set>
                                      <p:cBhvr>
                                        <p:cTn id="65" dur="1" fill="hold">
                                          <p:stCondLst>
                                            <p:cond delay="0"/>
                                          </p:stCondLst>
                                        </p:cTn>
                                        <p:tgtEl>
                                          <p:spTgt spid="80970"/>
                                        </p:tgtEl>
                                        <p:attrNameLst>
                                          <p:attrName>style.visibility</p:attrName>
                                        </p:attrNameLst>
                                      </p:cBhvr>
                                      <p:to>
                                        <p:strVal val="visible"/>
                                      </p:to>
                                    </p:set>
                                    <p:animEffect transition="in" filter="wipe(down)">
                                      <p:cBhvr>
                                        <p:cTn id="66" dur="1000"/>
                                        <p:tgtEl>
                                          <p:spTgt spid="80970"/>
                                        </p:tgtEl>
                                      </p:cBhvr>
                                    </p:animEffect>
                                  </p:childTnLst>
                                </p:cTn>
                              </p:par>
                              <p:par>
                                <p:cTn id="67" presetID="22" presetClass="entr" presetSubtype="4" fill="hold" grpId="0" nodeType="withEffect">
                                  <p:stCondLst>
                                    <p:cond delay="0"/>
                                  </p:stCondLst>
                                  <p:childTnLst>
                                    <p:set>
                                      <p:cBhvr>
                                        <p:cTn id="68" dur="1" fill="hold">
                                          <p:stCondLst>
                                            <p:cond delay="0"/>
                                          </p:stCondLst>
                                        </p:cTn>
                                        <p:tgtEl>
                                          <p:spTgt spid="80914"/>
                                        </p:tgtEl>
                                        <p:attrNameLst>
                                          <p:attrName>style.visibility</p:attrName>
                                        </p:attrNameLst>
                                      </p:cBhvr>
                                      <p:to>
                                        <p:strVal val="visible"/>
                                      </p:to>
                                    </p:set>
                                    <p:animEffect transition="in" filter="wipe(down)">
                                      <p:cBhvr>
                                        <p:cTn id="69" dur="1000"/>
                                        <p:tgtEl>
                                          <p:spTgt spid="80914"/>
                                        </p:tgtEl>
                                      </p:cBhvr>
                                    </p:animEffect>
                                  </p:childTnLst>
                                </p:cTn>
                              </p:par>
                              <p:par>
                                <p:cTn id="70" presetID="22" presetClass="entr" presetSubtype="4" fill="hold" nodeType="withEffect">
                                  <p:stCondLst>
                                    <p:cond delay="0"/>
                                  </p:stCondLst>
                                  <p:childTnLst>
                                    <p:set>
                                      <p:cBhvr>
                                        <p:cTn id="71" dur="1" fill="hold">
                                          <p:stCondLst>
                                            <p:cond delay="0"/>
                                          </p:stCondLst>
                                        </p:cTn>
                                        <p:tgtEl>
                                          <p:spTgt spid="80941"/>
                                        </p:tgtEl>
                                        <p:attrNameLst>
                                          <p:attrName>style.visibility</p:attrName>
                                        </p:attrNameLst>
                                      </p:cBhvr>
                                      <p:to>
                                        <p:strVal val="visible"/>
                                      </p:to>
                                    </p:set>
                                    <p:animEffect transition="in" filter="wipe(down)">
                                      <p:cBhvr>
                                        <p:cTn id="72" dur="1000"/>
                                        <p:tgtEl>
                                          <p:spTgt spid="80941"/>
                                        </p:tgtEl>
                                      </p:cBhvr>
                                    </p:animEffect>
                                  </p:childTnLst>
                                </p:cTn>
                              </p:par>
                              <p:par>
                                <p:cTn id="73" presetID="22" presetClass="entr" presetSubtype="4" fill="hold" nodeType="withEffect">
                                  <p:stCondLst>
                                    <p:cond delay="0"/>
                                  </p:stCondLst>
                                  <p:childTnLst>
                                    <p:set>
                                      <p:cBhvr>
                                        <p:cTn id="74" dur="1" fill="hold">
                                          <p:stCondLst>
                                            <p:cond delay="0"/>
                                          </p:stCondLst>
                                        </p:cTn>
                                        <p:tgtEl>
                                          <p:spTgt spid="80970"/>
                                        </p:tgtEl>
                                        <p:attrNameLst>
                                          <p:attrName>style.visibility</p:attrName>
                                        </p:attrNameLst>
                                      </p:cBhvr>
                                      <p:to>
                                        <p:strVal val="visible"/>
                                      </p:to>
                                    </p:set>
                                    <p:animEffect transition="in" filter="wipe(down)">
                                      <p:cBhvr>
                                        <p:cTn id="75" dur="1000"/>
                                        <p:tgtEl>
                                          <p:spTgt spid="80970"/>
                                        </p:tgtEl>
                                      </p:cBhvr>
                                    </p:animEffect>
                                  </p:childTnLst>
                                </p:cTn>
                              </p:par>
                              <p:par>
                                <p:cTn id="76" presetID="22" presetClass="entr" presetSubtype="4" fill="hold" grpId="0" nodeType="withEffect">
                                  <p:stCondLst>
                                    <p:cond delay="0"/>
                                  </p:stCondLst>
                                  <p:childTnLst>
                                    <p:set>
                                      <p:cBhvr>
                                        <p:cTn id="77" dur="1" fill="hold">
                                          <p:stCondLst>
                                            <p:cond delay="0"/>
                                          </p:stCondLst>
                                        </p:cTn>
                                        <p:tgtEl>
                                          <p:spTgt spid="80951"/>
                                        </p:tgtEl>
                                        <p:attrNameLst>
                                          <p:attrName>style.visibility</p:attrName>
                                        </p:attrNameLst>
                                      </p:cBhvr>
                                      <p:to>
                                        <p:strVal val="visible"/>
                                      </p:to>
                                    </p:set>
                                    <p:animEffect transition="in" filter="wipe(down)">
                                      <p:cBhvr>
                                        <p:cTn id="78" dur="1000"/>
                                        <p:tgtEl>
                                          <p:spTgt spid="80951"/>
                                        </p:tgtEl>
                                      </p:cBhvr>
                                    </p:animEffect>
                                  </p:childTnLst>
                                </p:cTn>
                              </p:par>
                              <p:par>
                                <p:cTn id="79" presetID="22" presetClass="entr" presetSubtype="4" fill="hold" nodeType="withEffect">
                                  <p:stCondLst>
                                    <p:cond delay="0"/>
                                  </p:stCondLst>
                                  <p:childTnLst>
                                    <p:set>
                                      <p:cBhvr>
                                        <p:cTn id="80" dur="1" fill="hold">
                                          <p:stCondLst>
                                            <p:cond delay="0"/>
                                          </p:stCondLst>
                                        </p:cTn>
                                        <p:tgtEl>
                                          <p:spTgt spid="80931"/>
                                        </p:tgtEl>
                                        <p:attrNameLst>
                                          <p:attrName>style.visibility</p:attrName>
                                        </p:attrNameLst>
                                      </p:cBhvr>
                                      <p:to>
                                        <p:strVal val="visible"/>
                                      </p:to>
                                    </p:set>
                                    <p:animEffect transition="in" filter="wipe(down)">
                                      <p:cBhvr>
                                        <p:cTn id="81" dur="1000"/>
                                        <p:tgtEl>
                                          <p:spTgt spid="80931"/>
                                        </p:tgtEl>
                                      </p:cBhvr>
                                    </p:animEffect>
                                  </p:childTnLst>
                                </p:cTn>
                              </p:par>
                              <p:par>
                                <p:cTn id="82" presetID="22" presetClass="entr" presetSubtype="4" fill="hold" nodeType="withEffect">
                                  <p:stCondLst>
                                    <p:cond delay="0"/>
                                  </p:stCondLst>
                                  <p:childTnLst>
                                    <p:set>
                                      <p:cBhvr>
                                        <p:cTn id="83" dur="1" fill="hold">
                                          <p:stCondLst>
                                            <p:cond delay="0"/>
                                          </p:stCondLst>
                                        </p:cTn>
                                        <p:tgtEl>
                                          <p:spTgt spid="80966"/>
                                        </p:tgtEl>
                                        <p:attrNameLst>
                                          <p:attrName>style.visibility</p:attrName>
                                        </p:attrNameLst>
                                      </p:cBhvr>
                                      <p:to>
                                        <p:strVal val="visible"/>
                                      </p:to>
                                    </p:set>
                                    <p:animEffect transition="in" filter="wipe(down)">
                                      <p:cBhvr>
                                        <p:cTn id="84" dur="1000"/>
                                        <p:tgtEl>
                                          <p:spTgt spid="80966"/>
                                        </p:tgtEl>
                                      </p:cBhvr>
                                    </p:animEffect>
                                  </p:childTnLst>
                                </p:cTn>
                              </p:par>
                            </p:childTnLst>
                          </p:cTn>
                        </p:par>
                      </p:childTnLst>
                    </p:cTn>
                  </p:par>
                  <p:par>
                    <p:cTn id="85" fill="hold" nodeType="clickPar">
                      <p:stCondLst>
                        <p:cond delay="indefinite"/>
                      </p:stCondLst>
                      <p:childTnLst>
                        <p:par>
                          <p:cTn id="86" fill="hold" nodeType="withGroup">
                            <p:stCondLst>
                              <p:cond delay="0"/>
                            </p:stCondLst>
                            <p:childTnLst>
                              <p:par>
                                <p:cTn id="87" presetID="22" presetClass="entr" presetSubtype="4" fill="hold" nodeType="clickEffect">
                                  <p:stCondLst>
                                    <p:cond delay="0"/>
                                  </p:stCondLst>
                                  <p:childTnLst>
                                    <p:set>
                                      <p:cBhvr>
                                        <p:cTn id="88" dur="1" fill="hold">
                                          <p:stCondLst>
                                            <p:cond delay="0"/>
                                          </p:stCondLst>
                                        </p:cTn>
                                        <p:tgtEl>
                                          <p:spTgt spid="80967"/>
                                        </p:tgtEl>
                                        <p:attrNameLst>
                                          <p:attrName>style.visibility</p:attrName>
                                        </p:attrNameLst>
                                      </p:cBhvr>
                                      <p:to>
                                        <p:strVal val="visible"/>
                                      </p:to>
                                    </p:set>
                                    <p:animEffect transition="in" filter="wipe(down)">
                                      <p:cBhvr>
                                        <p:cTn id="89" dur="500"/>
                                        <p:tgtEl>
                                          <p:spTgt spid="80967"/>
                                        </p:tgtEl>
                                      </p:cBhvr>
                                    </p:animEffect>
                                  </p:childTnLst>
                                </p:cTn>
                              </p:par>
                            </p:childTnLst>
                          </p:cTn>
                        </p:par>
                      </p:childTnLst>
                    </p:cTn>
                  </p:par>
                  <p:par>
                    <p:cTn id="90" fill="hold" nodeType="clickPar">
                      <p:stCondLst>
                        <p:cond delay="indefinite"/>
                      </p:stCondLst>
                      <p:childTnLst>
                        <p:par>
                          <p:cTn id="91" fill="hold" nodeType="withGroup">
                            <p:stCondLst>
                              <p:cond delay="0"/>
                            </p:stCondLst>
                            <p:childTnLst>
                              <p:par>
                                <p:cTn id="92" presetID="22" presetClass="entr" presetSubtype="4" fill="hold" grpId="0" nodeType="clickEffect">
                                  <p:stCondLst>
                                    <p:cond delay="0"/>
                                  </p:stCondLst>
                                  <p:childTnLst>
                                    <p:set>
                                      <p:cBhvr>
                                        <p:cTn id="93" dur="1" fill="hold">
                                          <p:stCondLst>
                                            <p:cond delay="0"/>
                                          </p:stCondLst>
                                        </p:cTn>
                                        <p:tgtEl>
                                          <p:spTgt spid="80917"/>
                                        </p:tgtEl>
                                        <p:attrNameLst>
                                          <p:attrName>style.visibility</p:attrName>
                                        </p:attrNameLst>
                                      </p:cBhvr>
                                      <p:to>
                                        <p:strVal val="visible"/>
                                      </p:to>
                                    </p:set>
                                    <p:animEffect transition="in" filter="wipe(down)">
                                      <p:cBhvr>
                                        <p:cTn id="94" dur="1000"/>
                                        <p:tgtEl>
                                          <p:spTgt spid="80917"/>
                                        </p:tgtEl>
                                      </p:cBhvr>
                                    </p:animEffect>
                                  </p:childTnLst>
                                </p:cTn>
                              </p:par>
                              <p:par>
                                <p:cTn id="95" presetID="22" presetClass="entr" presetSubtype="4" fill="hold" nodeType="withEffect">
                                  <p:stCondLst>
                                    <p:cond delay="0"/>
                                  </p:stCondLst>
                                  <p:childTnLst>
                                    <p:set>
                                      <p:cBhvr>
                                        <p:cTn id="96" dur="1" fill="hold">
                                          <p:stCondLst>
                                            <p:cond delay="0"/>
                                          </p:stCondLst>
                                        </p:cTn>
                                        <p:tgtEl>
                                          <p:spTgt spid="80947"/>
                                        </p:tgtEl>
                                        <p:attrNameLst>
                                          <p:attrName>style.visibility</p:attrName>
                                        </p:attrNameLst>
                                      </p:cBhvr>
                                      <p:to>
                                        <p:strVal val="visible"/>
                                      </p:to>
                                    </p:set>
                                    <p:animEffect transition="in" filter="wipe(down)">
                                      <p:cBhvr>
                                        <p:cTn id="97" dur="1000"/>
                                        <p:tgtEl>
                                          <p:spTgt spid="80947"/>
                                        </p:tgtEl>
                                      </p:cBhvr>
                                    </p:animEffect>
                                  </p:childTnLst>
                                </p:cTn>
                              </p:par>
                              <p:par>
                                <p:cTn id="98" presetID="22" presetClass="entr" presetSubtype="4" fill="hold" nodeType="withEffect">
                                  <p:stCondLst>
                                    <p:cond delay="0"/>
                                  </p:stCondLst>
                                  <p:childTnLst>
                                    <p:set>
                                      <p:cBhvr>
                                        <p:cTn id="99" dur="1" fill="hold">
                                          <p:stCondLst>
                                            <p:cond delay="0"/>
                                          </p:stCondLst>
                                        </p:cTn>
                                        <p:tgtEl>
                                          <p:spTgt spid="80971"/>
                                        </p:tgtEl>
                                        <p:attrNameLst>
                                          <p:attrName>style.visibility</p:attrName>
                                        </p:attrNameLst>
                                      </p:cBhvr>
                                      <p:to>
                                        <p:strVal val="visible"/>
                                      </p:to>
                                    </p:set>
                                    <p:animEffect transition="in" filter="wipe(down)">
                                      <p:cBhvr>
                                        <p:cTn id="100" dur="1000"/>
                                        <p:tgtEl>
                                          <p:spTgt spid="80971"/>
                                        </p:tgtEl>
                                      </p:cBhvr>
                                    </p:animEffect>
                                  </p:childTnLst>
                                </p:cTn>
                              </p:par>
                              <p:par>
                                <p:cTn id="101" presetID="22" presetClass="entr" presetSubtype="4" fill="hold" nodeType="withEffect">
                                  <p:stCondLst>
                                    <p:cond delay="0"/>
                                  </p:stCondLst>
                                  <p:childTnLst>
                                    <p:set>
                                      <p:cBhvr>
                                        <p:cTn id="102" dur="1" fill="hold">
                                          <p:stCondLst>
                                            <p:cond delay="0"/>
                                          </p:stCondLst>
                                        </p:cTn>
                                        <p:tgtEl>
                                          <p:spTgt spid="80968"/>
                                        </p:tgtEl>
                                        <p:attrNameLst>
                                          <p:attrName>style.visibility</p:attrName>
                                        </p:attrNameLst>
                                      </p:cBhvr>
                                      <p:to>
                                        <p:strVal val="visible"/>
                                      </p:to>
                                    </p:set>
                                    <p:animEffect transition="in" filter="wipe(down)">
                                      <p:cBhvr>
                                        <p:cTn id="103" dur="1000"/>
                                        <p:tgtEl>
                                          <p:spTgt spid="80968"/>
                                        </p:tgtEl>
                                      </p:cBhvr>
                                    </p:animEffect>
                                  </p:childTnLst>
                                </p:cTn>
                              </p:par>
                              <p:par>
                                <p:cTn id="104" presetID="22" presetClass="entr" presetSubtype="4" fill="hold" grpId="0" nodeType="withEffect">
                                  <p:stCondLst>
                                    <p:cond delay="0"/>
                                  </p:stCondLst>
                                  <p:childTnLst>
                                    <p:set>
                                      <p:cBhvr>
                                        <p:cTn id="105" dur="1" fill="hold">
                                          <p:stCondLst>
                                            <p:cond delay="0"/>
                                          </p:stCondLst>
                                        </p:cTn>
                                        <p:tgtEl>
                                          <p:spTgt spid="80915"/>
                                        </p:tgtEl>
                                        <p:attrNameLst>
                                          <p:attrName>style.visibility</p:attrName>
                                        </p:attrNameLst>
                                      </p:cBhvr>
                                      <p:to>
                                        <p:strVal val="visible"/>
                                      </p:to>
                                    </p:set>
                                    <p:animEffect transition="in" filter="wipe(down)">
                                      <p:cBhvr>
                                        <p:cTn id="106" dur="1000"/>
                                        <p:tgtEl>
                                          <p:spTgt spid="80915"/>
                                        </p:tgtEl>
                                      </p:cBhvr>
                                    </p:animEffect>
                                  </p:childTnLst>
                                </p:cTn>
                              </p:par>
                              <p:par>
                                <p:cTn id="107" presetID="22" presetClass="entr" presetSubtype="4" fill="hold" nodeType="withEffect">
                                  <p:stCondLst>
                                    <p:cond delay="0"/>
                                  </p:stCondLst>
                                  <p:childTnLst>
                                    <p:set>
                                      <p:cBhvr>
                                        <p:cTn id="108" dur="1" fill="hold">
                                          <p:stCondLst>
                                            <p:cond delay="0"/>
                                          </p:stCondLst>
                                        </p:cTn>
                                        <p:tgtEl>
                                          <p:spTgt spid="80972"/>
                                        </p:tgtEl>
                                        <p:attrNameLst>
                                          <p:attrName>style.visibility</p:attrName>
                                        </p:attrNameLst>
                                      </p:cBhvr>
                                      <p:to>
                                        <p:strVal val="visible"/>
                                      </p:to>
                                    </p:set>
                                    <p:animEffect transition="in" filter="wipe(down)">
                                      <p:cBhvr>
                                        <p:cTn id="109" dur="1000"/>
                                        <p:tgtEl>
                                          <p:spTgt spid="80972"/>
                                        </p:tgtEl>
                                      </p:cBhvr>
                                    </p:animEffect>
                                  </p:childTnLst>
                                </p:cTn>
                              </p:par>
                              <p:par>
                                <p:cTn id="110" presetID="22" presetClass="entr" presetSubtype="4" fill="hold" nodeType="withEffect">
                                  <p:stCondLst>
                                    <p:cond delay="0"/>
                                  </p:stCondLst>
                                  <p:childTnLst>
                                    <p:set>
                                      <p:cBhvr>
                                        <p:cTn id="111" dur="1" fill="hold">
                                          <p:stCondLst>
                                            <p:cond delay="0"/>
                                          </p:stCondLst>
                                        </p:cTn>
                                        <p:tgtEl>
                                          <p:spTgt spid="80974"/>
                                        </p:tgtEl>
                                        <p:attrNameLst>
                                          <p:attrName>style.visibility</p:attrName>
                                        </p:attrNameLst>
                                      </p:cBhvr>
                                      <p:to>
                                        <p:strVal val="visible"/>
                                      </p:to>
                                    </p:set>
                                    <p:animEffect transition="in" filter="wipe(down)">
                                      <p:cBhvr>
                                        <p:cTn id="112" dur="1000"/>
                                        <p:tgtEl>
                                          <p:spTgt spid="80974"/>
                                        </p:tgtEl>
                                      </p:cBhvr>
                                    </p:animEffect>
                                  </p:childTnLst>
                                </p:cTn>
                              </p:par>
                              <p:par>
                                <p:cTn id="113" presetID="22" presetClass="entr" presetSubtype="4" fill="hold" grpId="0" nodeType="withEffect">
                                  <p:stCondLst>
                                    <p:cond delay="0"/>
                                  </p:stCondLst>
                                  <p:childTnLst>
                                    <p:set>
                                      <p:cBhvr>
                                        <p:cTn id="114" dur="1" fill="hold">
                                          <p:stCondLst>
                                            <p:cond delay="0"/>
                                          </p:stCondLst>
                                        </p:cTn>
                                        <p:tgtEl>
                                          <p:spTgt spid="80950"/>
                                        </p:tgtEl>
                                        <p:attrNameLst>
                                          <p:attrName>style.visibility</p:attrName>
                                        </p:attrNameLst>
                                      </p:cBhvr>
                                      <p:to>
                                        <p:strVal val="visible"/>
                                      </p:to>
                                    </p:set>
                                    <p:animEffect transition="in" filter="wipe(down)">
                                      <p:cBhvr>
                                        <p:cTn id="115" dur="1000"/>
                                        <p:tgtEl>
                                          <p:spTgt spid="809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0912" grpId="0" animBg="1"/>
      <p:bldP spid="80913" grpId="0" animBg="1"/>
      <p:bldP spid="80914" grpId="0" animBg="1"/>
      <p:bldP spid="80915" grpId="0" animBg="1"/>
      <p:bldP spid="80916" grpId="0" animBg="1"/>
      <p:bldP spid="80917" grpId="0" animBg="1"/>
      <p:bldP spid="80918" grpId="0" animBg="1"/>
      <p:bldP spid="80949" grpId="0" animBg="1"/>
      <p:bldP spid="80950" grpId="0" animBg="1"/>
      <p:bldP spid="80951" grpId="0" animBg="1"/>
      <p:bldP spid="80952"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a:extLst>
              <a:ext uri="{FF2B5EF4-FFF2-40B4-BE49-F238E27FC236}">
                <a16:creationId xmlns:a16="http://schemas.microsoft.com/office/drawing/2014/main" id="{A9A8BFE1-8A29-4987-9C11-8D9634D9FBD9}"/>
              </a:ext>
            </a:extLst>
          </p:cNvPr>
          <p:cNvSpPr>
            <a:spLocks noGrp="1" noChangeArrowheads="1"/>
          </p:cNvSpPr>
          <p:nvPr>
            <p:ph type="title"/>
          </p:nvPr>
        </p:nvSpPr>
        <p:spPr>
          <a:xfrm>
            <a:off x="457200" y="277813"/>
            <a:ext cx="8229600" cy="630237"/>
          </a:xfrm>
        </p:spPr>
        <p:txBody>
          <a:bodyPr/>
          <a:lstStyle/>
          <a:p>
            <a:pPr algn="ctr" eaLnBrk="1" hangingPunct="1"/>
            <a:r>
              <a:rPr lang="ru-RU" altLang="ru-RU" sz="3800"/>
              <a:t>Итерационный метод</a:t>
            </a:r>
          </a:p>
        </p:txBody>
      </p:sp>
      <p:sp>
        <p:nvSpPr>
          <p:cNvPr id="35843" name="Rectangle 3">
            <a:extLst>
              <a:ext uri="{FF2B5EF4-FFF2-40B4-BE49-F238E27FC236}">
                <a16:creationId xmlns:a16="http://schemas.microsoft.com/office/drawing/2014/main" id="{6916C3A6-C97B-4D1F-B743-1676DE29F89A}"/>
              </a:ext>
            </a:extLst>
          </p:cNvPr>
          <p:cNvSpPr>
            <a:spLocks noGrp="1" noChangeArrowheads="1"/>
          </p:cNvSpPr>
          <p:nvPr>
            <p:ph type="body" idx="1"/>
          </p:nvPr>
        </p:nvSpPr>
        <p:spPr>
          <a:xfrm>
            <a:off x="457200" y="1052513"/>
            <a:ext cx="8229600" cy="5078412"/>
          </a:xfrm>
        </p:spPr>
        <p:txBody>
          <a:bodyPr/>
          <a:lstStyle/>
          <a:p>
            <a:pPr eaLnBrk="1" hangingPunct="1"/>
            <a:endParaRPr lang="ru-RU" altLang="ru-RU"/>
          </a:p>
        </p:txBody>
      </p:sp>
      <p:sp>
        <p:nvSpPr>
          <p:cNvPr id="35844" name="AutoShape 4">
            <a:extLst>
              <a:ext uri="{FF2B5EF4-FFF2-40B4-BE49-F238E27FC236}">
                <a16:creationId xmlns:a16="http://schemas.microsoft.com/office/drawing/2014/main" id="{09D04462-A693-4215-B626-4786993D8452}"/>
              </a:ext>
            </a:extLst>
          </p:cNvPr>
          <p:cNvSpPr>
            <a:spLocks noChangeAspect="1" noChangeArrowheads="1"/>
          </p:cNvSpPr>
          <p:nvPr/>
        </p:nvSpPr>
        <p:spPr bwMode="auto">
          <a:xfrm>
            <a:off x="827088" y="1196975"/>
            <a:ext cx="7632700" cy="4794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ru-RU" altLang="ru-RU"/>
          </a:p>
        </p:txBody>
      </p:sp>
      <p:sp>
        <p:nvSpPr>
          <p:cNvPr id="35845" name="Line 5">
            <a:extLst>
              <a:ext uri="{FF2B5EF4-FFF2-40B4-BE49-F238E27FC236}">
                <a16:creationId xmlns:a16="http://schemas.microsoft.com/office/drawing/2014/main" id="{516FFC79-A88F-4DE9-8093-FCAE8BEF5F06}"/>
              </a:ext>
            </a:extLst>
          </p:cNvPr>
          <p:cNvSpPr>
            <a:spLocks noChangeShapeType="1"/>
          </p:cNvSpPr>
          <p:nvPr/>
        </p:nvSpPr>
        <p:spPr bwMode="auto">
          <a:xfrm>
            <a:off x="1457325" y="1333500"/>
            <a:ext cx="0" cy="4657725"/>
          </a:xfrm>
          <a:prstGeom prst="line">
            <a:avLst/>
          </a:prstGeom>
          <a:noFill/>
          <a:ln w="15875">
            <a:solidFill>
              <a:srgbClr val="000000"/>
            </a:solidFill>
            <a:round/>
            <a:headEnd/>
            <a:tailEnd/>
          </a:ln>
          <a:extLst>
            <a:ext uri="{909E8E84-426E-40DD-AFC4-6F175D3DCCD1}">
              <a14:hiddenFill xmlns:a14="http://schemas.microsoft.com/office/drawing/2010/main">
                <a:noFill/>
              </a14:hiddenFill>
            </a:ext>
          </a:extLst>
        </p:spPr>
        <p:txBody>
          <a:bodyPr/>
          <a:lstStyle/>
          <a:p>
            <a:endParaRPr lang="ru-RU"/>
          </a:p>
        </p:txBody>
      </p:sp>
      <p:sp>
        <p:nvSpPr>
          <p:cNvPr id="35846" name="Line 6">
            <a:extLst>
              <a:ext uri="{FF2B5EF4-FFF2-40B4-BE49-F238E27FC236}">
                <a16:creationId xmlns:a16="http://schemas.microsoft.com/office/drawing/2014/main" id="{FE2C8800-9B57-4D2B-A87F-BDD87E695648}"/>
              </a:ext>
            </a:extLst>
          </p:cNvPr>
          <p:cNvSpPr>
            <a:spLocks noChangeShapeType="1"/>
          </p:cNvSpPr>
          <p:nvPr/>
        </p:nvSpPr>
        <p:spPr bwMode="auto">
          <a:xfrm>
            <a:off x="1441450" y="5319713"/>
            <a:ext cx="5260975" cy="1587"/>
          </a:xfrm>
          <a:prstGeom prst="line">
            <a:avLst/>
          </a:prstGeom>
          <a:noFill/>
          <a:ln w="15875">
            <a:solidFill>
              <a:srgbClr val="000000"/>
            </a:solidFill>
            <a:round/>
            <a:headEnd/>
            <a:tailEnd/>
          </a:ln>
          <a:extLst>
            <a:ext uri="{909E8E84-426E-40DD-AFC4-6F175D3DCCD1}">
              <a14:hiddenFill xmlns:a14="http://schemas.microsoft.com/office/drawing/2010/main">
                <a:noFill/>
              </a14:hiddenFill>
            </a:ext>
          </a:extLst>
        </p:spPr>
        <p:txBody>
          <a:bodyPr/>
          <a:lstStyle/>
          <a:p>
            <a:endParaRPr lang="ru-RU"/>
          </a:p>
        </p:txBody>
      </p:sp>
      <p:sp>
        <p:nvSpPr>
          <p:cNvPr id="35847" name="Line 7">
            <a:extLst>
              <a:ext uri="{FF2B5EF4-FFF2-40B4-BE49-F238E27FC236}">
                <a16:creationId xmlns:a16="http://schemas.microsoft.com/office/drawing/2014/main" id="{884B0A2F-FEEC-4899-B074-E1B6582C3911}"/>
              </a:ext>
            </a:extLst>
          </p:cNvPr>
          <p:cNvSpPr>
            <a:spLocks noChangeShapeType="1"/>
          </p:cNvSpPr>
          <p:nvPr/>
        </p:nvSpPr>
        <p:spPr bwMode="auto">
          <a:xfrm rot="-2700000">
            <a:off x="687388" y="3006725"/>
            <a:ext cx="6265862" cy="419100"/>
          </a:xfrm>
          <a:prstGeom prst="line">
            <a:avLst/>
          </a:prstGeom>
          <a:noFill/>
          <a:ln w="19050">
            <a:solidFill>
              <a:srgbClr val="0000FF"/>
            </a:solidFill>
            <a:round/>
            <a:headEnd/>
            <a:tailEnd/>
          </a:ln>
          <a:extLst>
            <a:ext uri="{909E8E84-426E-40DD-AFC4-6F175D3DCCD1}">
              <a14:hiddenFill xmlns:a14="http://schemas.microsoft.com/office/drawing/2010/main">
                <a:noFill/>
              </a14:hiddenFill>
            </a:ext>
          </a:extLst>
        </p:spPr>
        <p:txBody>
          <a:bodyPr/>
          <a:lstStyle/>
          <a:p>
            <a:endParaRPr lang="ru-RU"/>
          </a:p>
        </p:txBody>
      </p:sp>
      <p:sp>
        <p:nvSpPr>
          <p:cNvPr id="81936" name="Oval 16">
            <a:extLst>
              <a:ext uri="{FF2B5EF4-FFF2-40B4-BE49-F238E27FC236}">
                <a16:creationId xmlns:a16="http://schemas.microsoft.com/office/drawing/2014/main" id="{46E2545C-8F52-4546-9411-81CE68CC86C8}"/>
              </a:ext>
            </a:extLst>
          </p:cNvPr>
          <p:cNvSpPr>
            <a:spLocks noChangeArrowheads="1"/>
          </p:cNvSpPr>
          <p:nvPr/>
        </p:nvSpPr>
        <p:spPr bwMode="auto">
          <a:xfrm>
            <a:off x="2916238" y="3003550"/>
            <a:ext cx="139700" cy="138113"/>
          </a:xfrm>
          <a:prstGeom prst="ellipse">
            <a:avLst/>
          </a:prstGeom>
          <a:solidFill>
            <a:srgbClr val="FF00FF"/>
          </a:solidFill>
          <a:ln w="952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ru-RU" altLang="ru-RU"/>
          </a:p>
        </p:txBody>
      </p:sp>
      <p:sp>
        <p:nvSpPr>
          <p:cNvPr id="81937" name="Oval 17">
            <a:extLst>
              <a:ext uri="{FF2B5EF4-FFF2-40B4-BE49-F238E27FC236}">
                <a16:creationId xmlns:a16="http://schemas.microsoft.com/office/drawing/2014/main" id="{B49109F4-E673-4B56-836E-2E1C284A6EBD}"/>
              </a:ext>
            </a:extLst>
          </p:cNvPr>
          <p:cNvSpPr>
            <a:spLocks noChangeArrowheads="1"/>
          </p:cNvSpPr>
          <p:nvPr/>
        </p:nvSpPr>
        <p:spPr bwMode="auto">
          <a:xfrm>
            <a:off x="2195513" y="3860800"/>
            <a:ext cx="139700" cy="139700"/>
          </a:xfrm>
          <a:prstGeom prst="ellipse">
            <a:avLst/>
          </a:prstGeom>
          <a:solidFill>
            <a:srgbClr val="FF00FF"/>
          </a:solidFill>
          <a:ln w="952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ru-RU" altLang="ru-RU"/>
          </a:p>
        </p:txBody>
      </p:sp>
      <p:sp>
        <p:nvSpPr>
          <p:cNvPr id="81939" name="Oval 19">
            <a:extLst>
              <a:ext uri="{FF2B5EF4-FFF2-40B4-BE49-F238E27FC236}">
                <a16:creationId xmlns:a16="http://schemas.microsoft.com/office/drawing/2014/main" id="{54FA177C-06D9-4179-BEF0-BB8BECED68AD}"/>
              </a:ext>
            </a:extLst>
          </p:cNvPr>
          <p:cNvSpPr>
            <a:spLocks noChangeArrowheads="1"/>
          </p:cNvSpPr>
          <p:nvPr/>
        </p:nvSpPr>
        <p:spPr bwMode="auto">
          <a:xfrm>
            <a:off x="3924300" y="2060575"/>
            <a:ext cx="138113" cy="141288"/>
          </a:xfrm>
          <a:prstGeom prst="ellipse">
            <a:avLst/>
          </a:prstGeom>
          <a:solidFill>
            <a:srgbClr val="FF00FF"/>
          </a:solidFill>
          <a:ln w="952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ru-RU" altLang="ru-RU"/>
          </a:p>
        </p:txBody>
      </p:sp>
      <p:sp>
        <p:nvSpPr>
          <p:cNvPr id="81940" name="Oval 20">
            <a:extLst>
              <a:ext uri="{FF2B5EF4-FFF2-40B4-BE49-F238E27FC236}">
                <a16:creationId xmlns:a16="http://schemas.microsoft.com/office/drawing/2014/main" id="{6C24C92B-B959-461A-9DF0-7B8F98B10DD3}"/>
              </a:ext>
            </a:extLst>
          </p:cNvPr>
          <p:cNvSpPr>
            <a:spLocks noChangeArrowheads="1"/>
          </p:cNvSpPr>
          <p:nvPr/>
        </p:nvSpPr>
        <p:spPr bwMode="auto">
          <a:xfrm>
            <a:off x="4956175" y="2060575"/>
            <a:ext cx="139700" cy="139700"/>
          </a:xfrm>
          <a:prstGeom prst="ellipse">
            <a:avLst/>
          </a:prstGeom>
          <a:solidFill>
            <a:srgbClr val="33CCCC"/>
          </a:solidFill>
          <a:ln w="952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ru-RU" altLang="ru-RU"/>
          </a:p>
        </p:txBody>
      </p:sp>
      <p:sp>
        <p:nvSpPr>
          <p:cNvPr id="81941" name="Oval 21">
            <a:extLst>
              <a:ext uri="{FF2B5EF4-FFF2-40B4-BE49-F238E27FC236}">
                <a16:creationId xmlns:a16="http://schemas.microsoft.com/office/drawing/2014/main" id="{7BA0037E-65C8-448C-B608-139DA4D4F234}"/>
              </a:ext>
            </a:extLst>
          </p:cNvPr>
          <p:cNvSpPr>
            <a:spLocks noChangeArrowheads="1"/>
          </p:cNvSpPr>
          <p:nvPr/>
        </p:nvSpPr>
        <p:spPr bwMode="auto">
          <a:xfrm>
            <a:off x="3924300" y="2997200"/>
            <a:ext cx="139700" cy="139700"/>
          </a:xfrm>
          <a:prstGeom prst="ellipse">
            <a:avLst/>
          </a:prstGeom>
          <a:solidFill>
            <a:srgbClr val="33CCCC"/>
          </a:solidFill>
          <a:ln w="952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ru-RU" altLang="ru-RU"/>
          </a:p>
        </p:txBody>
      </p:sp>
      <p:sp>
        <p:nvSpPr>
          <p:cNvPr id="81942" name="Oval 22">
            <a:extLst>
              <a:ext uri="{FF2B5EF4-FFF2-40B4-BE49-F238E27FC236}">
                <a16:creationId xmlns:a16="http://schemas.microsoft.com/office/drawing/2014/main" id="{E8A503BC-3CAC-4665-A57A-A65B9AE8F774}"/>
              </a:ext>
            </a:extLst>
          </p:cNvPr>
          <p:cNvSpPr>
            <a:spLocks noChangeArrowheads="1"/>
          </p:cNvSpPr>
          <p:nvPr/>
        </p:nvSpPr>
        <p:spPr bwMode="auto">
          <a:xfrm>
            <a:off x="2916238" y="3860800"/>
            <a:ext cx="138112" cy="138113"/>
          </a:xfrm>
          <a:prstGeom prst="ellipse">
            <a:avLst/>
          </a:prstGeom>
          <a:solidFill>
            <a:srgbClr val="33CCCC"/>
          </a:solidFill>
          <a:ln w="952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ru-RU" altLang="ru-RU"/>
          </a:p>
        </p:txBody>
      </p:sp>
      <p:sp>
        <p:nvSpPr>
          <p:cNvPr id="35854" name="Oval 23">
            <a:extLst>
              <a:ext uri="{FF2B5EF4-FFF2-40B4-BE49-F238E27FC236}">
                <a16:creationId xmlns:a16="http://schemas.microsoft.com/office/drawing/2014/main" id="{C3A1A7D3-86D4-41FC-ABFF-DDC6870D949C}"/>
              </a:ext>
            </a:extLst>
          </p:cNvPr>
          <p:cNvSpPr>
            <a:spLocks noChangeArrowheads="1"/>
          </p:cNvSpPr>
          <p:nvPr/>
        </p:nvSpPr>
        <p:spPr bwMode="auto">
          <a:xfrm>
            <a:off x="1782763" y="4868863"/>
            <a:ext cx="139700" cy="139700"/>
          </a:xfrm>
          <a:prstGeom prst="ellipse">
            <a:avLst/>
          </a:prstGeom>
          <a:solidFill>
            <a:srgbClr val="008080"/>
          </a:solidFill>
          <a:ln w="952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ru-RU" altLang="ru-RU"/>
          </a:p>
        </p:txBody>
      </p:sp>
      <p:sp>
        <p:nvSpPr>
          <p:cNvPr id="35855" name="Rectangle 26">
            <a:extLst>
              <a:ext uri="{FF2B5EF4-FFF2-40B4-BE49-F238E27FC236}">
                <a16:creationId xmlns:a16="http://schemas.microsoft.com/office/drawing/2014/main" id="{777E885F-8D2E-47B8-BC8E-ABAEBFC19BB6}"/>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ru-RU" altLang="ru-RU"/>
          </a:p>
        </p:txBody>
      </p:sp>
      <p:graphicFrame>
        <p:nvGraphicFramePr>
          <p:cNvPr id="35856" name="Object 27">
            <a:extLst>
              <a:ext uri="{FF2B5EF4-FFF2-40B4-BE49-F238E27FC236}">
                <a16:creationId xmlns:a16="http://schemas.microsoft.com/office/drawing/2014/main" id="{8BDEC1C6-6A4B-4EF1-9D0F-BBFB8AA89EB4}"/>
              </a:ext>
            </a:extLst>
          </p:cNvPr>
          <p:cNvGraphicFramePr>
            <a:graphicFrameLocks noChangeAspect="1"/>
          </p:cNvGraphicFramePr>
          <p:nvPr/>
        </p:nvGraphicFramePr>
        <p:xfrm>
          <a:off x="1006475" y="1125538"/>
          <a:ext cx="492125" cy="647700"/>
        </p:xfrm>
        <a:graphic>
          <a:graphicData uri="http://schemas.openxmlformats.org/presentationml/2006/ole">
            <mc:AlternateContent xmlns:mc="http://schemas.openxmlformats.org/markup-compatibility/2006">
              <mc:Choice xmlns:v="urn:schemas-microsoft-com:vml" Requires="v">
                <p:oleObj spid="_x0000_s35899" name="Формула" r:id="rId3" imgW="177646" imgH="241091" progId="Equation.3">
                  <p:embed/>
                </p:oleObj>
              </mc:Choice>
              <mc:Fallback>
                <p:oleObj name="Формула" r:id="rId3" imgW="177646" imgH="241091" progId="Equation.3">
                  <p:embed/>
                  <p:pic>
                    <p:nvPicPr>
                      <p:cNvPr id="0" name="Object 2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06475" y="1125538"/>
                        <a:ext cx="492125"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35857" name="Rectangle 28">
            <a:extLst>
              <a:ext uri="{FF2B5EF4-FFF2-40B4-BE49-F238E27FC236}">
                <a16:creationId xmlns:a16="http://schemas.microsoft.com/office/drawing/2014/main" id="{649B8877-8517-4737-9E7D-CD68A2EDF7A0}"/>
              </a:ext>
            </a:extLst>
          </p:cNvPr>
          <p:cNvSpPr>
            <a:spLocks noChangeArrowheads="1"/>
          </p:cNvSpPr>
          <p:nvPr/>
        </p:nvSpPr>
        <p:spPr bwMode="auto">
          <a:xfrm>
            <a:off x="0" y="335756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ru-RU" altLang="ru-RU"/>
          </a:p>
        </p:txBody>
      </p:sp>
      <p:graphicFrame>
        <p:nvGraphicFramePr>
          <p:cNvPr id="35858" name="Object 29">
            <a:extLst>
              <a:ext uri="{FF2B5EF4-FFF2-40B4-BE49-F238E27FC236}">
                <a16:creationId xmlns:a16="http://schemas.microsoft.com/office/drawing/2014/main" id="{D00088C5-4BB9-4887-8BFD-658E467C0B85}"/>
              </a:ext>
            </a:extLst>
          </p:cNvPr>
          <p:cNvGraphicFramePr>
            <a:graphicFrameLocks noChangeAspect="1"/>
          </p:cNvGraphicFramePr>
          <p:nvPr/>
        </p:nvGraphicFramePr>
        <p:xfrm>
          <a:off x="6372225" y="4941888"/>
          <a:ext cx="374650" cy="431800"/>
        </p:xfrm>
        <a:graphic>
          <a:graphicData uri="http://schemas.openxmlformats.org/presentationml/2006/ole">
            <mc:AlternateContent xmlns:mc="http://schemas.openxmlformats.org/markup-compatibility/2006">
              <mc:Choice xmlns:v="urn:schemas-microsoft-com:vml" Requires="v">
                <p:oleObj spid="_x0000_s35900" name="Формула" r:id="rId5" imgW="126835" imgH="139518" progId="Equation.3">
                  <p:embed/>
                </p:oleObj>
              </mc:Choice>
              <mc:Fallback>
                <p:oleObj name="Формула" r:id="rId5" imgW="126835" imgH="139518" progId="Equation.3">
                  <p:embed/>
                  <p:pic>
                    <p:nvPicPr>
                      <p:cNvPr id="0" name="Object 29"/>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372225" y="4941888"/>
                        <a:ext cx="3746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35859" name="Rectangle 30">
            <a:extLst>
              <a:ext uri="{FF2B5EF4-FFF2-40B4-BE49-F238E27FC236}">
                <a16:creationId xmlns:a16="http://schemas.microsoft.com/office/drawing/2014/main" id="{663F497A-96F1-4713-9717-CD0F1CD8A69C}"/>
              </a:ext>
            </a:extLst>
          </p:cNvPr>
          <p:cNvSpPr>
            <a:spLocks noChangeArrowheads="1"/>
          </p:cNvSpPr>
          <p:nvPr/>
        </p:nvSpPr>
        <p:spPr bwMode="auto">
          <a:xfrm>
            <a:off x="0" y="33147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ru-RU" altLang="ru-RU"/>
          </a:p>
        </p:txBody>
      </p:sp>
      <p:graphicFrame>
        <p:nvGraphicFramePr>
          <p:cNvPr id="81951" name="Object 31">
            <a:extLst>
              <a:ext uri="{FF2B5EF4-FFF2-40B4-BE49-F238E27FC236}">
                <a16:creationId xmlns:a16="http://schemas.microsoft.com/office/drawing/2014/main" id="{024328D2-0E21-4FA6-8E05-3B1D9E1D198D}"/>
              </a:ext>
            </a:extLst>
          </p:cNvPr>
          <p:cNvGraphicFramePr>
            <a:graphicFrameLocks noChangeAspect="1"/>
          </p:cNvGraphicFramePr>
          <p:nvPr/>
        </p:nvGraphicFramePr>
        <p:xfrm>
          <a:off x="2051050" y="5229225"/>
          <a:ext cx="512763" cy="647700"/>
        </p:xfrm>
        <a:graphic>
          <a:graphicData uri="http://schemas.openxmlformats.org/presentationml/2006/ole">
            <mc:AlternateContent xmlns:mc="http://schemas.openxmlformats.org/markup-compatibility/2006">
              <mc:Choice xmlns:v="urn:schemas-microsoft-com:vml" Requires="v">
                <p:oleObj spid="_x0000_s35901" name="Формула" r:id="rId7" imgW="177646" imgH="228402" progId="Equation.3">
                  <p:embed/>
                </p:oleObj>
              </mc:Choice>
              <mc:Fallback>
                <p:oleObj name="Формула" r:id="rId7" imgW="177646" imgH="228402" progId="Equation.3">
                  <p:embed/>
                  <p:pic>
                    <p:nvPicPr>
                      <p:cNvPr id="0" name="Object 31"/>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051050" y="5229225"/>
                        <a:ext cx="512763"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35861" name="Rectangle 32">
            <a:extLst>
              <a:ext uri="{FF2B5EF4-FFF2-40B4-BE49-F238E27FC236}">
                <a16:creationId xmlns:a16="http://schemas.microsoft.com/office/drawing/2014/main" id="{1FCD3713-7264-4292-A3A9-3FACDE295603}"/>
              </a:ext>
            </a:extLst>
          </p:cNvPr>
          <p:cNvSpPr>
            <a:spLocks noChangeArrowheads="1"/>
          </p:cNvSpPr>
          <p:nvPr/>
        </p:nvSpPr>
        <p:spPr bwMode="auto">
          <a:xfrm>
            <a:off x="0" y="331946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ru-RU" altLang="ru-RU"/>
          </a:p>
        </p:txBody>
      </p:sp>
      <p:graphicFrame>
        <p:nvGraphicFramePr>
          <p:cNvPr id="81953" name="Object 33">
            <a:extLst>
              <a:ext uri="{FF2B5EF4-FFF2-40B4-BE49-F238E27FC236}">
                <a16:creationId xmlns:a16="http://schemas.microsoft.com/office/drawing/2014/main" id="{40E802A1-7FC2-4820-AE18-EBDC881C1C64}"/>
              </a:ext>
            </a:extLst>
          </p:cNvPr>
          <p:cNvGraphicFramePr>
            <a:graphicFrameLocks noChangeAspect="1"/>
          </p:cNvGraphicFramePr>
          <p:nvPr/>
        </p:nvGraphicFramePr>
        <p:xfrm>
          <a:off x="2771775" y="5300663"/>
          <a:ext cx="401638" cy="576262"/>
        </p:xfrm>
        <a:graphic>
          <a:graphicData uri="http://schemas.openxmlformats.org/presentationml/2006/ole">
            <mc:AlternateContent xmlns:mc="http://schemas.openxmlformats.org/markup-compatibility/2006">
              <mc:Choice xmlns:v="urn:schemas-microsoft-com:vml" Requires="v">
                <p:oleObj spid="_x0000_s35902" name="Формула" r:id="rId9" imgW="152268" imgH="215713" progId="Equation.3">
                  <p:embed/>
                </p:oleObj>
              </mc:Choice>
              <mc:Fallback>
                <p:oleObj name="Формула" r:id="rId9" imgW="152268" imgH="215713" progId="Equation.3">
                  <p:embed/>
                  <p:pic>
                    <p:nvPicPr>
                      <p:cNvPr id="0" name="Object 33"/>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771775" y="5300663"/>
                        <a:ext cx="401638"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35863" name="Rectangle 34">
            <a:extLst>
              <a:ext uri="{FF2B5EF4-FFF2-40B4-BE49-F238E27FC236}">
                <a16:creationId xmlns:a16="http://schemas.microsoft.com/office/drawing/2014/main" id="{EE9049D2-D530-427C-B2CE-35172A15895E}"/>
              </a:ext>
            </a:extLst>
          </p:cNvPr>
          <p:cNvSpPr>
            <a:spLocks noChangeArrowheads="1"/>
          </p:cNvSpPr>
          <p:nvPr/>
        </p:nvSpPr>
        <p:spPr bwMode="auto">
          <a:xfrm>
            <a:off x="0" y="331946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ru-RU" altLang="ru-RU"/>
          </a:p>
        </p:txBody>
      </p:sp>
      <p:graphicFrame>
        <p:nvGraphicFramePr>
          <p:cNvPr id="81955" name="Object 35">
            <a:extLst>
              <a:ext uri="{FF2B5EF4-FFF2-40B4-BE49-F238E27FC236}">
                <a16:creationId xmlns:a16="http://schemas.microsoft.com/office/drawing/2014/main" id="{1BAD5EE5-9DA0-4290-B5FB-B8C8AAFF2404}"/>
              </a:ext>
            </a:extLst>
          </p:cNvPr>
          <p:cNvGraphicFramePr>
            <a:graphicFrameLocks noChangeAspect="1"/>
          </p:cNvGraphicFramePr>
          <p:nvPr/>
        </p:nvGraphicFramePr>
        <p:xfrm>
          <a:off x="3708400" y="5229225"/>
          <a:ext cx="476250" cy="576263"/>
        </p:xfrm>
        <a:graphic>
          <a:graphicData uri="http://schemas.openxmlformats.org/presentationml/2006/ole">
            <mc:AlternateContent xmlns:mc="http://schemas.openxmlformats.org/markup-compatibility/2006">
              <mc:Choice xmlns:v="urn:schemas-microsoft-com:vml" Requires="v">
                <p:oleObj spid="_x0000_s35903" name="Формула" r:id="rId11" imgW="177569" imgH="215619" progId="Equation.3">
                  <p:embed/>
                </p:oleObj>
              </mc:Choice>
              <mc:Fallback>
                <p:oleObj name="Формула" r:id="rId11" imgW="177569" imgH="215619" progId="Equation.3">
                  <p:embed/>
                  <p:pic>
                    <p:nvPicPr>
                      <p:cNvPr id="0" name="Object 35"/>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3708400" y="5229225"/>
                        <a:ext cx="476250" cy="57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35865" name="Rectangle 36">
            <a:extLst>
              <a:ext uri="{FF2B5EF4-FFF2-40B4-BE49-F238E27FC236}">
                <a16:creationId xmlns:a16="http://schemas.microsoft.com/office/drawing/2014/main" id="{FF27D596-B3BD-4BA3-B38A-A9D47569A663}"/>
              </a:ext>
            </a:extLst>
          </p:cNvPr>
          <p:cNvSpPr>
            <a:spLocks noChangeArrowheads="1"/>
          </p:cNvSpPr>
          <p:nvPr/>
        </p:nvSpPr>
        <p:spPr bwMode="auto">
          <a:xfrm>
            <a:off x="0" y="334803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ru-RU" altLang="ru-RU"/>
          </a:p>
        </p:txBody>
      </p:sp>
      <p:graphicFrame>
        <p:nvGraphicFramePr>
          <p:cNvPr id="35866" name="Object 37">
            <a:extLst>
              <a:ext uri="{FF2B5EF4-FFF2-40B4-BE49-F238E27FC236}">
                <a16:creationId xmlns:a16="http://schemas.microsoft.com/office/drawing/2014/main" id="{FE7F35CC-F4D4-4D44-B447-8B612FEE63BF}"/>
              </a:ext>
            </a:extLst>
          </p:cNvPr>
          <p:cNvGraphicFramePr>
            <a:graphicFrameLocks noChangeAspect="1"/>
          </p:cNvGraphicFramePr>
          <p:nvPr/>
        </p:nvGraphicFramePr>
        <p:xfrm>
          <a:off x="6011863" y="1412875"/>
          <a:ext cx="1152525" cy="490538"/>
        </p:xfrm>
        <a:graphic>
          <a:graphicData uri="http://schemas.openxmlformats.org/presentationml/2006/ole">
            <mc:AlternateContent xmlns:mc="http://schemas.openxmlformats.org/markup-compatibility/2006">
              <mc:Choice xmlns:v="urn:schemas-microsoft-com:vml" Requires="v">
                <p:oleObj spid="_x0000_s35904" name="Формула" r:id="rId13" imgW="380835" imgH="165028" progId="Equation.3">
                  <p:embed/>
                </p:oleObj>
              </mc:Choice>
              <mc:Fallback>
                <p:oleObj name="Формула" r:id="rId13" imgW="380835" imgH="165028" progId="Equation.3">
                  <p:embed/>
                  <p:pic>
                    <p:nvPicPr>
                      <p:cNvPr id="0" name="Object 37"/>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6011863" y="1412875"/>
                        <a:ext cx="1152525" cy="490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35867" name="Rectangle 38">
            <a:extLst>
              <a:ext uri="{FF2B5EF4-FFF2-40B4-BE49-F238E27FC236}">
                <a16:creationId xmlns:a16="http://schemas.microsoft.com/office/drawing/2014/main" id="{7427B775-E6A1-4473-8710-2FB997045B18}"/>
              </a:ext>
            </a:extLst>
          </p:cNvPr>
          <p:cNvSpPr>
            <a:spLocks noChangeArrowheads="1"/>
          </p:cNvSpPr>
          <p:nvPr/>
        </p:nvSpPr>
        <p:spPr bwMode="auto">
          <a:xfrm>
            <a:off x="0" y="331946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ru-RU" altLang="ru-RU"/>
          </a:p>
        </p:txBody>
      </p:sp>
      <p:graphicFrame>
        <p:nvGraphicFramePr>
          <p:cNvPr id="35868" name="Object 39">
            <a:extLst>
              <a:ext uri="{FF2B5EF4-FFF2-40B4-BE49-F238E27FC236}">
                <a16:creationId xmlns:a16="http://schemas.microsoft.com/office/drawing/2014/main" id="{3C83CFBB-4F03-4B67-9B13-6D474DF7F531}"/>
              </a:ext>
            </a:extLst>
          </p:cNvPr>
          <p:cNvGraphicFramePr>
            <a:graphicFrameLocks noChangeAspect="1"/>
          </p:cNvGraphicFramePr>
          <p:nvPr/>
        </p:nvGraphicFramePr>
        <p:xfrm>
          <a:off x="2916238" y="1125538"/>
          <a:ext cx="1657350" cy="644525"/>
        </p:xfrm>
        <a:graphic>
          <a:graphicData uri="http://schemas.openxmlformats.org/presentationml/2006/ole">
            <mc:AlternateContent xmlns:mc="http://schemas.openxmlformats.org/markup-compatibility/2006">
              <mc:Choice xmlns:v="urn:schemas-microsoft-com:vml" Requires="v">
                <p:oleObj spid="_x0000_s35905" name="Формула" r:id="rId15" imgW="558558" imgH="215806" progId="Equation.3">
                  <p:embed/>
                </p:oleObj>
              </mc:Choice>
              <mc:Fallback>
                <p:oleObj name="Формула" r:id="rId15" imgW="558558" imgH="215806" progId="Equation.3">
                  <p:embed/>
                  <p:pic>
                    <p:nvPicPr>
                      <p:cNvPr id="0" name="Object 39"/>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2916238" y="1125538"/>
                        <a:ext cx="1657350" cy="644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35869" name="Rectangle 40">
            <a:extLst>
              <a:ext uri="{FF2B5EF4-FFF2-40B4-BE49-F238E27FC236}">
                <a16:creationId xmlns:a16="http://schemas.microsoft.com/office/drawing/2014/main" id="{E5913C58-EBA1-4631-91AE-5EEC7B77569E}"/>
              </a:ext>
            </a:extLst>
          </p:cNvPr>
          <p:cNvSpPr>
            <a:spLocks noChangeArrowheads="1"/>
          </p:cNvSpPr>
          <p:nvPr/>
        </p:nvSpPr>
        <p:spPr bwMode="auto">
          <a:xfrm>
            <a:off x="0" y="33147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ru-RU" altLang="ru-RU"/>
          </a:p>
        </p:txBody>
      </p:sp>
      <p:graphicFrame>
        <p:nvGraphicFramePr>
          <p:cNvPr id="81961" name="Object 41">
            <a:extLst>
              <a:ext uri="{FF2B5EF4-FFF2-40B4-BE49-F238E27FC236}">
                <a16:creationId xmlns:a16="http://schemas.microsoft.com/office/drawing/2014/main" id="{5C2107D5-E5B7-4157-B25A-2AE8D07C2203}"/>
              </a:ext>
            </a:extLst>
          </p:cNvPr>
          <p:cNvGraphicFramePr>
            <a:graphicFrameLocks noChangeAspect="1"/>
          </p:cNvGraphicFramePr>
          <p:nvPr/>
        </p:nvGraphicFramePr>
        <p:xfrm>
          <a:off x="1763713" y="3573463"/>
          <a:ext cx="492125" cy="588962"/>
        </p:xfrm>
        <a:graphic>
          <a:graphicData uri="http://schemas.openxmlformats.org/presentationml/2006/ole">
            <mc:AlternateContent xmlns:mc="http://schemas.openxmlformats.org/markup-compatibility/2006">
              <mc:Choice xmlns:v="urn:schemas-microsoft-com:vml" Requires="v">
                <p:oleObj spid="_x0000_s35906" name="Формула" r:id="rId17" imgW="190500" imgH="228600" progId="Equation.3">
                  <p:embed/>
                </p:oleObj>
              </mc:Choice>
              <mc:Fallback>
                <p:oleObj name="Формула" r:id="rId17" imgW="190500" imgH="228600" progId="Equation.3">
                  <p:embed/>
                  <p:pic>
                    <p:nvPicPr>
                      <p:cNvPr id="0" name="Object 41"/>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1763713" y="3573463"/>
                        <a:ext cx="492125" cy="588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35871" name="Rectangle 42">
            <a:extLst>
              <a:ext uri="{FF2B5EF4-FFF2-40B4-BE49-F238E27FC236}">
                <a16:creationId xmlns:a16="http://schemas.microsoft.com/office/drawing/2014/main" id="{09C6D413-0A79-4665-A61B-B1B9FEAB20FC}"/>
              </a:ext>
            </a:extLst>
          </p:cNvPr>
          <p:cNvSpPr>
            <a:spLocks noChangeArrowheads="1"/>
          </p:cNvSpPr>
          <p:nvPr/>
        </p:nvSpPr>
        <p:spPr bwMode="auto">
          <a:xfrm>
            <a:off x="0" y="331946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ru-RU" altLang="ru-RU"/>
          </a:p>
        </p:txBody>
      </p:sp>
      <p:graphicFrame>
        <p:nvGraphicFramePr>
          <p:cNvPr id="81963" name="Object 43">
            <a:extLst>
              <a:ext uri="{FF2B5EF4-FFF2-40B4-BE49-F238E27FC236}">
                <a16:creationId xmlns:a16="http://schemas.microsoft.com/office/drawing/2014/main" id="{45CA9560-7C6A-44F6-9FF6-76D950DEE07E}"/>
              </a:ext>
            </a:extLst>
          </p:cNvPr>
          <p:cNvGraphicFramePr>
            <a:graphicFrameLocks noChangeAspect="1"/>
          </p:cNvGraphicFramePr>
          <p:nvPr/>
        </p:nvGraphicFramePr>
        <p:xfrm>
          <a:off x="2509838" y="2636838"/>
          <a:ext cx="477837" cy="577850"/>
        </p:xfrm>
        <a:graphic>
          <a:graphicData uri="http://schemas.openxmlformats.org/presentationml/2006/ole">
            <mc:AlternateContent xmlns:mc="http://schemas.openxmlformats.org/markup-compatibility/2006">
              <mc:Choice xmlns:v="urn:schemas-microsoft-com:vml" Requires="v">
                <p:oleObj spid="_x0000_s35907" name="Формула" r:id="rId19" imgW="177569" imgH="215619" progId="Equation.3">
                  <p:embed/>
                </p:oleObj>
              </mc:Choice>
              <mc:Fallback>
                <p:oleObj name="Формула" r:id="rId19" imgW="177569" imgH="215619" progId="Equation.3">
                  <p:embed/>
                  <p:pic>
                    <p:nvPicPr>
                      <p:cNvPr id="0" name="Object 43"/>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2509838" y="2636838"/>
                        <a:ext cx="477837" cy="577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35873" name="Rectangle 44">
            <a:extLst>
              <a:ext uri="{FF2B5EF4-FFF2-40B4-BE49-F238E27FC236}">
                <a16:creationId xmlns:a16="http://schemas.microsoft.com/office/drawing/2014/main" id="{79884765-6667-4980-B8C0-B67202A48857}"/>
              </a:ext>
            </a:extLst>
          </p:cNvPr>
          <p:cNvSpPr>
            <a:spLocks noChangeArrowheads="1"/>
          </p:cNvSpPr>
          <p:nvPr/>
        </p:nvSpPr>
        <p:spPr bwMode="auto">
          <a:xfrm>
            <a:off x="0" y="331946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ru-RU" altLang="ru-RU"/>
          </a:p>
        </p:txBody>
      </p:sp>
      <p:graphicFrame>
        <p:nvGraphicFramePr>
          <p:cNvPr id="81965" name="Object 45">
            <a:extLst>
              <a:ext uri="{FF2B5EF4-FFF2-40B4-BE49-F238E27FC236}">
                <a16:creationId xmlns:a16="http://schemas.microsoft.com/office/drawing/2014/main" id="{9A0F6141-11B0-472C-87F4-2BD93DB2E0F0}"/>
              </a:ext>
            </a:extLst>
          </p:cNvPr>
          <p:cNvGraphicFramePr>
            <a:graphicFrameLocks noChangeAspect="1"/>
          </p:cNvGraphicFramePr>
          <p:nvPr/>
        </p:nvGraphicFramePr>
        <p:xfrm>
          <a:off x="3492500" y="1628775"/>
          <a:ext cx="501650" cy="576263"/>
        </p:xfrm>
        <a:graphic>
          <a:graphicData uri="http://schemas.openxmlformats.org/presentationml/2006/ole">
            <mc:AlternateContent xmlns:mc="http://schemas.openxmlformats.org/markup-compatibility/2006">
              <mc:Choice xmlns:v="urn:schemas-microsoft-com:vml" Requires="v">
                <p:oleObj spid="_x0000_s35908" name="Формула" r:id="rId21" imgW="190335" imgH="215713" progId="Equation.3">
                  <p:embed/>
                </p:oleObj>
              </mc:Choice>
              <mc:Fallback>
                <p:oleObj name="Формула" r:id="rId21" imgW="190335" imgH="215713" progId="Equation.3">
                  <p:embed/>
                  <p:pic>
                    <p:nvPicPr>
                      <p:cNvPr id="0" name="Object 45"/>
                      <p:cNvPicPr>
                        <a:picLocks noChangeAspect="1"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3492500" y="1628775"/>
                        <a:ext cx="501650" cy="57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35875" name="Rectangle 46">
            <a:extLst>
              <a:ext uri="{FF2B5EF4-FFF2-40B4-BE49-F238E27FC236}">
                <a16:creationId xmlns:a16="http://schemas.microsoft.com/office/drawing/2014/main" id="{E968E128-F9C0-4D57-B3CE-F71752EC2512}"/>
              </a:ext>
            </a:extLst>
          </p:cNvPr>
          <p:cNvSpPr>
            <a:spLocks noChangeArrowheads="1"/>
          </p:cNvSpPr>
          <p:nvPr/>
        </p:nvSpPr>
        <p:spPr bwMode="auto">
          <a:xfrm>
            <a:off x="0" y="328453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ru-RU" altLang="ru-RU"/>
          </a:p>
        </p:txBody>
      </p:sp>
      <p:graphicFrame>
        <p:nvGraphicFramePr>
          <p:cNvPr id="81967" name="Object 47">
            <a:extLst>
              <a:ext uri="{FF2B5EF4-FFF2-40B4-BE49-F238E27FC236}">
                <a16:creationId xmlns:a16="http://schemas.microsoft.com/office/drawing/2014/main" id="{B1BA1B4A-5BAD-4A80-A5FD-684194CCFD0C}"/>
              </a:ext>
            </a:extLst>
          </p:cNvPr>
          <p:cNvGraphicFramePr>
            <a:graphicFrameLocks noChangeAspect="1"/>
          </p:cNvGraphicFramePr>
          <p:nvPr/>
        </p:nvGraphicFramePr>
        <p:xfrm>
          <a:off x="3059113" y="3860800"/>
          <a:ext cx="477837" cy="577850"/>
        </p:xfrm>
        <a:graphic>
          <a:graphicData uri="http://schemas.openxmlformats.org/presentationml/2006/ole">
            <mc:AlternateContent xmlns:mc="http://schemas.openxmlformats.org/markup-compatibility/2006">
              <mc:Choice xmlns:v="urn:schemas-microsoft-com:vml" Requires="v">
                <p:oleObj spid="_x0000_s35909" name="Формула" r:id="rId23" imgW="177569" imgH="215619" progId="Equation.3">
                  <p:embed/>
                </p:oleObj>
              </mc:Choice>
              <mc:Fallback>
                <p:oleObj name="Формула" r:id="rId23" imgW="177569" imgH="215619" progId="Equation.3">
                  <p:embed/>
                  <p:pic>
                    <p:nvPicPr>
                      <p:cNvPr id="0" name="Object 47"/>
                      <p:cNvPicPr>
                        <a:picLocks noChangeAspect="1" noChangeArrowheads="1"/>
                      </p:cNvPicPr>
                      <p:nvPr/>
                    </p:nvPicPr>
                    <p:blipFill>
                      <a:blip r:embed="rId24">
                        <a:extLst>
                          <a:ext uri="{28A0092B-C50C-407E-A947-70E740481C1C}">
                            <a14:useLocalDpi xmlns:a14="http://schemas.microsoft.com/office/drawing/2010/main" val="0"/>
                          </a:ext>
                        </a:extLst>
                      </a:blip>
                      <a:srcRect/>
                      <a:stretch>
                        <a:fillRect/>
                      </a:stretch>
                    </p:blipFill>
                    <p:spPr bwMode="auto">
                      <a:xfrm>
                        <a:off x="3059113" y="3860800"/>
                        <a:ext cx="477837" cy="577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35877" name="Rectangle 48">
            <a:extLst>
              <a:ext uri="{FF2B5EF4-FFF2-40B4-BE49-F238E27FC236}">
                <a16:creationId xmlns:a16="http://schemas.microsoft.com/office/drawing/2014/main" id="{230ACB4F-5E1B-49EA-B540-7F1FD4A36F97}"/>
              </a:ext>
            </a:extLst>
          </p:cNvPr>
          <p:cNvSpPr>
            <a:spLocks noChangeArrowheads="1"/>
          </p:cNvSpPr>
          <p:nvPr/>
        </p:nvSpPr>
        <p:spPr bwMode="auto">
          <a:xfrm>
            <a:off x="0" y="328453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ru-RU" altLang="ru-RU"/>
          </a:p>
        </p:txBody>
      </p:sp>
      <p:graphicFrame>
        <p:nvGraphicFramePr>
          <p:cNvPr id="81969" name="Object 49">
            <a:extLst>
              <a:ext uri="{FF2B5EF4-FFF2-40B4-BE49-F238E27FC236}">
                <a16:creationId xmlns:a16="http://schemas.microsoft.com/office/drawing/2014/main" id="{1B1D1550-9149-4613-A876-24AF3B824E4E}"/>
              </a:ext>
            </a:extLst>
          </p:cNvPr>
          <p:cNvGraphicFramePr>
            <a:graphicFrameLocks noChangeAspect="1"/>
          </p:cNvGraphicFramePr>
          <p:nvPr/>
        </p:nvGraphicFramePr>
        <p:xfrm>
          <a:off x="4067175" y="2997200"/>
          <a:ext cx="503238" cy="579438"/>
        </p:xfrm>
        <a:graphic>
          <a:graphicData uri="http://schemas.openxmlformats.org/presentationml/2006/ole">
            <mc:AlternateContent xmlns:mc="http://schemas.openxmlformats.org/markup-compatibility/2006">
              <mc:Choice xmlns:v="urn:schemas-microsoft-com:vml" Requires="v">
                <p:oleObj spid="_x0000_s35910" name="Формула" r:id="rId25" imgW="190335" imgH="215713" progId="Equation.3">
                  <p:embed/>
                </p:oleObj>
              </mc:Choice>
              <mc:Fallback>
                <p:oleObj name="Формула" r:id="rId25" imgW="190335" imgH="215713" progId="Equation.3">
                  <p:embed/>
                  <p:pic>
                    <p:nvPicPr>
                      <p:cNvPr id="0" name="Object 49"/>
                      <p:cNvPicPr>
                        <a:picLocks noChangeAspect="1" noChangeArrowheads="1"/>
                      </p:cNvPicPr>
                      <p:nvPr/>
                    </p:nvPicPr>
                    <p:blipFill>
                      <a:blip r:embed="rId26">
                        <a:extLst>
                          <a:ext uri="{28A0092B-C50C-407E-A947-70E740481C1C}">
                            <a14:useLocalDpi xmlns:a14="http://schemas.microsoft.com/office/drawing/2010/main" val="0"/>
                          </a:ext>
                        </a:extLst>
                      </a:blip>
                      <a:srcRect/>
                      <a:stretch>
                        <a:fillRect/>
                      </a:stretch>
                    </p:blipFill>
                    <p:spPr bwMode="auto">
                      <a:xfrm>
                        <a:off x="4067175" y="2997200"/>
                        <a:ext cx="503238"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81971" name="Object 51">
            <a:extLst>
              <a:ext uri="{FF2B5EF4-FFF2-40B4-BE49-F238E27FC236}">
                <a16:creationId xmlns:a16="http://schemas.microsoft.com/office/drawing/2014/main" id="{140767F3-6E6F-4916-8BE9-BF9F201EEF70}"/>
              </a:ext>
            </a:extLst>
          </p:cNvPr>
          <p:cNvGraphicFramePr>
            <a:graphicFrameLocks noChangeAspect="1"/>
          </p:cNvGraphicFramePr>
          <p:nvPr/>
        </p:nvGraphicFramePr>
        <p:xfrm>
          <a:off x="5003800" y="2133600"/>
          <a:ext cx="490538" cy="588963"/>
        </p:xfrm>
        <a:graphic>
          <a:graphicData uri="http://schemas.openxmlformats.org/presentationml/2006/ole">
            <mc:AlternateContent xmlns:mc="http://schemas.openxmlformats.org/markup-compatibility/2006">
              <mc:Choice xmlns:v="urn:schemas-microsoft-com:vml" Requires="v">
                <p:oleObj spid="_x0000_s35911" name="Формула" r:id="rId27" imgW="190500" imgH="228600" progId="Equation.3">
                  <p:embed/>
                </p:oleObj>
              </mc:Choice>
              <mc:Fallback>
                <p:oleObj name="Формула" r:id="rId27" imgW="190500" imgH="228600" progId="Equation.3">
                  <p:embed/>
                  <p:pic>
                    <p:nvPicPr>
                      <p:cNvPr id="0" name="Object 51"/>
                      <p:cNvPicPr>
                        <a:picLocks noChangeAspect="1" noChangeArrowheads="1"/>
                      </p:cNvPicPr>
                      <p:nvPr/>
                    </p:nvPicPr>
                    <p:blipFill>
                      <a:blip r:embed="rId28">
                        <a:extLst>
                          <a:ext uri="{28A0092B-C50C-407E-A947-70E740481C1C}">
                            <a14:useLocalDpi xmlns:a14="http://schemas.microsoft.com/office/drawing/2010/main" val="0"/>
                          </a:ext>
                        </a:extLst>
                      </a:blip>
                      <a:srcRect/>
                      <a:stretch>
                        <a:fillRect/>
                      </a:stretch>
                    </p:blipFill>
                    <p:spPr bwMode="auto">
                      <a:xfrm>
                        <a:off x="5003800" y="2133600"/>
                        <a:ext cx="490538" cy="588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81973" name="Oval 53">
            <a:extLst>
              <a:ext uri="{FF2B5EF4-FFF2-40B4-BE49-F238E27FC236}">
                <a16:creationId xmlns:a16="http://schemas.microsoft.com/office/drawing/2014/main" id="{9A8D8F1A-F289-4FC0-9BEC-A0B7F8664C31}"/>
              </a:ext>
            </a:extLst>
          </p:cNvPr>
          <p:cNvSpPr>
            <a:spLocks noChangeArrowheads="1"/>
          </p:cNvSpPr>
          <p:nvPr/>
        </p:nvSpPr>
        <p:spPr bwMode="auto">
          <a:xfrm>
            <a:off x="2200275" y="5229225"/>
            <a:ext cx="139700" cy="139700"/>
          </a:xfrm>
          <a:prstGeom prst="ellipse">
            <a:avLst/>
          </a:prstGeom>
          <a:solidFill>
            <a:srgbClr val="FFFF99"/>
          </a:solidFill>
          <a:ln w="952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ru-RU" altLang="ru-RU"/>
          </a:p>
        </p:txBody>
      </p:sp>
      <p:sp>
        <p:nvSpPr>
          <p:cNvPr id="81974" name="Oval 54">
            <a:extLst>
              <a:ext uri="{FF2B5EF4-FFF2-40B4-BE49-F238E27FC236}">
                <a16:creationId xmlns:a16="http://schemas.microsoft.com/office/drawing/2014/main" id="{CC0455D9-D98D-4DA3-9239-1475CAD0A9D4}"/>
              </a:ext>
            </a:extLst>
          </p:cNvPr>
          <p:cNvSpPr>
            <a:spLocks noChangeArrowheads="1"/>
          </p:cNvSpPr>
          <p:nvPr/>
        </p:nvSpPr>
        <p:spPr bwMode="auto">
          <a:xfrm>
            <a:off x="2900363" y="5229225"/>
            <a:ext cx="139700" cy="139700"/>
          </a:xfrm>
          <a:prstGeom prst="ellipse">
            <a:avLst/>
          </a:prstGeom>
          <a:solidFill>
            <a:srgbClr val="FFFF99"/>
          </a:solidFill>
          <a:ln w="952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ru-RU" altLang="ru-RU"/>
          </a:p>
        </p:txBody>
      </p:sp>
      <p:sp>
        <p:nvSpPr>
          <p:cNvPr id="81975" name="Oval 55">
            <a:extLst>
              <a:ext uri="{FF2B5EF4-FFF2-40B4-BE49-F238E27FC236}">
                <a16:creationId xmlns:a16="http://schemas.microsoft.com/office/drawing/2014/main" id="{11CD972E-ED00-4368-8557-643F83AD2588}"/>
              </a:ext>
            </a:extLst>
          </p:cNvPr>
          <p:cNvSpPr>
            <a:spLocks noChangeArrowheads="1"/>
          </p:cNvSpPr>
          <p:nvPr/>
        </p:nvSpPr>
        <p:spPr bwMode="auto">
          <a:xfrm>
            <a:off x="3924300" y="5229225"/>
            <a:ext cx="139700" cy="139700"/>
          </a:xfrm>
          <a:prstGeom prst="ellipse">
            <a:avLst/>
          </a:prstGeom>
          <a:solidFill>
            <a:srgbClr val="FFFF99"/>
          </a:solidFill>
          <a:ln w="952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ru-RU" altLang="ru-RU"/>
          </a:p>
        </p:txBody>
      </p:sp>
      <p:sp>
        <p:nvSpPr>
          <p:cNvPr id="35883" name="Oval 57">
            <a:extLst>
              <a:ext uri="{FF2B5EF4-FFF2-40B4-BE49-F238E27FC236}">
                <a16:creationId xmlns:a16="http://schemas.microsoft.com/office/drawing/2014/main" id="{DC839717-7355-4EBF-A37C-01D98227D916}"/>
              </a:ext>
            </a:extLst>
          </p:cNvPr>
          <p:cNvSpPr>
            <a:spLocks noChangeArrowheads="1"/>
          </p:cNvSpPr>
          <p:nvPr/>
        </p:nvSpPr>
        <p:spPr bwMode="auto">
          <a:xfrm>
            <a:off x="1763713" y="5229225"/>
            <a:ext cx="139700" cy="139700"/>
          </a:xfrm>
          <a:prstGeom prst="ellipse">
            <a:avLst/>
          </a:prstGeom>
          <a:solidFill>
            <a:srgbClr val="66FFFF"/>
          </a:solidFill>
          <a:ln w="952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ru-RU" altLang="ru-RU"/>
          </a:p>
        </p:txBody>
      </p:sp>
      <p:sp>
        <p:nvSpPr>
          <p:cNvPr id="35884" name="Rectangle 58">
            <a:extLst>
              <a:ext uri="{FF2B5EF4-FFF2-40B4-BE49-F238E27FC236}">
                <a16:creationId xmlns:a16="http://schemas.microsoft.com/office/drawing/2014/main" id="{2CCF47A4-0BF1-48F6-A215-37079E736408}"/>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ru-RU" altLang="ru-RU"/>
          </a:p>
        </p:txBody>
      </p:sp>
      <p:graphicFrame>
        <p:nvGraphicFramePr>
          <p:cNvPr id="35885" name="Object 59">
            <a:extLst>
              <a:ext uri="{FF2B5EF4-FFF2-40B4-BE49-F238E27FC236}">
                <a16:creationId xmlns:a16="http://schemas.microsoft.com/office/drawing/2014/main" id="{5CF3B594-FA4F-49C0-9C20-505C68F3D7D6}"/>
              </a:ext>
            </a:extLst>
          </p:cNvPr>
          <p:cNvGraphicFramePr>
            <a:graphicFrameLocks noChangeAspect="1"/>
          </p:cNvGraphicFramePr>
          <p:nvPr/>
        </p:nvGraphicFramePr>
        <p:xfrm>
          <a:off x="1490663" y="4437063"/>
          <a:ext cx="488950" cy="396875"/>
        </p:xfrm>
        <a:graphic>
          <a:graphicData uri="http://schemas.openxmlformats.org/presentationml/2006/ole">
            <mc:AlternateContent xmlns:mc="http://schemas.openxmlformats.org/markup-compatibility/2006">
              <mc:Choice xmlns:v="urn:schemas-microsoft-com:vml" Requires="v">
                <p:oleObj spid="_x0000_s35912" name="Формула" r:id="rId29" imgW="203024" imgH="164957" progId="Equation.3">
                  <p:embed/>
                </p:oleObj>
              </mc:Choice>
              <mc:Fallback>
                <p:oleObj name="Формула" r:id="rId29" imgW="203024" imgH="164957" progId="Equation.3">
                  <p:embed/>
                  <p:pic>
                    <p:nvPicPr>
                      <p:cNvPr id="0" name="Object 59"/>
                      <p:cNvPicPr>
                        <a:picLocks noChangeAspect="1" noChangeArrowheads="1"/>
                      </p:cNvPicPr>
                      <p:nvPr/>
                    </p:nvPicPr>
                    <p:blipFill>
                      <a:blip r:embed="rId30">
                        <a:extLst>
                          <a:ext uri="{28A0092B-C50C-407E-A947-70E740481C1C}">
                            <a14:useLocalDpi xmlns:a14="http://schemas.microsoft.com/office/drawing/2010/main" val="0"/>
                          </a:ext>
                        </a:extLst>
                      </a:blip>
                      <a:srcRect/>
                      <a:stretch>
                        <a:fillRect/>
                      </a:stretch>
                    </p:blipFill>
                    <p:spPr bwMode="auto">
                      <a:xfrm>
                        <a:off x="1490663" y="4437063"/>
                        <a:ext cx="4889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35886" name="Rectangle 60">
            <a:extLst>
              <a:ext uri="{FF2B5EF4-FFF2-40B4-BE49-F238E27FC236}">
                <a16:creationId xmlns:a16="http://schemas.microsoft.com/office/drawing/2014/main" id="{3C4A6C9B-A1CD-4C33-A4AF-4675BF47DFF0}"/>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ru-RU" altLang="ru-RU"/>
          </a:p>
        </p:txBody>
      </p:sp>
      <p:graphicFrame>
        <p:nvGraphicFramePr>
          <p:cNvPr id="35887" name="Object 61">
            <a:extLst>
              <a:ext uri="{FF2B5EF4-FFF2-40B4-BE49-F238E27FC236}">
                <a16:creationId xmlns:a16="http://schemas.microsoft.com/office/drawing/2014/main" id="{9710DDE3-B7D4-4220-BBA6-51FED15CB226}"/>
              </a:ext>
            </a:extLst>
          </p:cNvPr>
          <p:cNvGraphicFramePr>
            <a:graphicFrameLocks noChangeAspect="1"/>
          </p:cNvGraphicFramePr>
          <p:nvPr/>
        </p:nvGraphicFramePr>
        <p:xfrm>
          <a:off x="1619250" y="5338763"/>
          <a:ext cx="355600" cy="576262"/>
        </p:xfrm>
        <a:graphic>
          <a:graphicData uri="http://schemas.openxmlformats.org/presentationml/2006/ole">
            <mc:AlternateContent xmlns:mc="http://schemas.openxmlformats.org/markup-compatibility/2006">
              <mc:Choice xmlns:v="urn:schemas-microsoft-com:vml" Requires="v">
                <p:oleObj spid="_x0000_s35913" name="Формула" r:id="rId31" imgW="126835" imgH="202936" progId="Equation.3">
                  <p:embed/>
                </p:oleObj>
              </mc:Choice>
              <mc:Fallback>
                <p:oleObj name="Формула" r:id="rId31" imgW="126835" imgH="202936" progId="Equation.3">
                  <p:embed/>
                  <p:pic>
                    <p:nvPicPr>
                      <p:cNvPr id="0" name="Object 61"/>
                      <p:cNvPicPr>
                        <a:picLocks noChangeAspect="1" noChangeArrowheads="1"/>
                      </p:cNvPicPr>
                      <p:nvPr/>
                    </p:nvPicPr>
                    <p:blipFill>
                      <a:blip r:embed="rId32">
                        <a:extLst>
                          <a:ext uri="{28A0092B-C50C-407E-A947-70E740481C1C}">
                            <a14:useLocalDpi xmlns:a14="http://schemas.microsoft.com/office/drawing/2010/main" val="0"/>
                          </a:ext>
                        </a:extLst>
                      </a:blip>
                      <a:srcRect/>
                      <a:stretch>
                        <a:fillRect/>
                      </a:stretch>
                    </p:blipFill>
                    <p:spPr bwMode="auto">
                      <a:xfrm>
                        <a:off x="1619250" y="5338763"/>
                        <a:ext cx="355600"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35888" name="Freeform 68">
            <a:extLst>
              <a:ext uri="{FF2B5EF4-FFF2-40B4-BE49-F238E27FC236}">
                <a16:creationId xmlns:a16="http://schemas.microsoft.com/office/drawing/2014/main" id="{9A098D40-A12D-4665-8C94-557162CC9373}"/>
              </a:ext>
            </a:extLst>
          </p:cNvPr>
          <p:cNvSpPr>
            <a:spLocks/>
          </p:cNvSpPr>
          <p:nvPr/>
        </p:nvSpPr>
        <p:spPr bwMode="auto">
          <a:xfrm>
            <a:off x="1763713" y="1125538"/>
            <a:ext cx="3529012" cy="4103687"/>
          </a:xfrm>
          <a:custGeom>
            <a:avLst/>
            <a:gdLst>
              <a:gd name="T0" fmla="*/ 0 w 2223"/>
              <a:gd name="T1" fmla="*/ 4103687 h 2585"/>
              <a:gd name="T2" fmla="*/ 287337 w 2223"/>
              <a:gd name="T3" fmla="*/ 3240087 h 2585"/>
              <a:gd name="T4" fmla="*/ 576262 w 2223"/>
              <a:gd name="T5" fmla="*/ 2735262 h 2585"/>
              <a:gd name="T6" fmla="*/ 1295400 w 2223"/>
              <a:gd name="T7" fmla="*/ 1871662 h 2585"/>
              <a:gd name="T8" fmla="*/ 2520950 w 2223"/>
              <a:gd name="T9" fmla="*/ 719137 h 2585"/>
              <a:gd name="T10" fmla="*/ 3529012 w 2223"/>
              <a:gd name="T11" fmla="*/ 0 h 2585"/>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223" h="2585">
                <a:moveTo>
                  <a:pt x="0" y="2585"/>
                </a:moveTo>
                <a:cubicBezTo>
                  <a:pt x="60" y="2385"/>
                  <a:pt x="120" y="2185"/>
                  <a:pt x="181" y="2041"/>
                </a:cubicBezTo>
                <a:cubicBezTo>
                  <a:pt x="242" y="1897"/>
                  <a:pt x="257" y="1867"/>
                  <a:pt x="363" y="1723"/>
                </a:cubicBezTo>
                <a:cubicBezTo>
                  <a:pt x="469" y="1579"/>
                  <a:pt x="612" y="1391"/>
                  <a:pt x="816" y="1179"/>
                </a:cubicBezTo>
                <a:cubicBezTo>
                  <a:pt x="1020" y="967"/>
                  <a:pt x="1353" y="650"/>
                  <a:pt x="1588" y="453"/>
                </a:cubicBezTo>
                <a:cubicBezTo>
                  <a:pt x="1823" y="256"/>
                  <a:pt x="2023" y="128"/>
                  <a:pt x="2223" y="0"/>
                </a:cubicBezTo>
              </a:path>
            </a:pathLst>
          </a:custGeom>
          <a:noFill/>
          <a:ln w="19050" cmpd="sng">
            <a:solidFill>
              <a:srgbClr val="FF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81989" name="Line 69">
            <a:extLst>
              <a:ext uri="{FF2B5EF4-FFF2-40B4-BE49-F238E27FC236}">
                <a16:creationId xmlns:a16="http://schemas.microsoft.com/office/drawing/2014/main" id="{F39510CB-AA07-4328-B9FA-D5781CEBB5DA}"/>
              </a:ext>
            </a:extLst>
          </p:cNvPr>
          <p:cNvSpPr>
            <a:spLocks noChangeShapeType="1"/>
          </p:cNvSpPr>
          <p:nvPr/>
        </p:nvSpPr>
        <p:spPr bwMode="auto">
          <a:xfrm flipV="1">
            <a:off x="2268538" y="4005263"/>
            <a:ext cx="0" cy="1295400"/>
          </a:xfrm>
          <a:prstGeom prst="line">
            <a:avLst/>
          </a:prstGeom>
          <a:noFill/>
          <a:ln w="9525">
            <a:solidFill>
              <a:schemeClr val="tx1"/>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81990" name="Line 70">
            <a:extLst>
              <a:ext uri="{FF2B5EF4-FFF2-40B4-BE49-F238E27FC236}">
                <a16:creationId xmlns:a16="http://schemas.microsoft.com/office/drawing/2014/main" id="{6F342CB4-BC67-4098-AB61-04FED202A637}"/>
              </a:ext>
            </a:extLst>
          </p:cNvPr>
          <p:cNvSpPr>
            <a:spLocks noChangeShapeType="1"/>
          </p:cNvSpPr>
          <p:nvPr/>
        </p:nvSpPr>
        <p:spPr bwMode="auto">
          <a:xfrm>
            <a:off x="2268538" y="3933825"/>
            <a:ext cx="719137" cy="0"/>
          </a:xfrm>
          <a:prstGeom prst="line">
            <a:avLst/>
          </a:prstGeom>
          <a:noFill/>
          <a:ln w="9525">
            <a:solidFill>
              <a:schemeClr val="tx1"/>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81991" name="Line 71">
            <a:extLst>
              <a:ext uri="{FF2B5EF4-FFF2-40B4-BE49-F238E27FC236}">
                <a16:creationId xmlns:a16="http://schemas.microsoft.com/office/drawing/2014/main" id="{7836A097-E699-49D4-B546-9516669352E5}"/>
              </a:ext>
            </a:extLst>
          </p:cNvPr>
          <p:cNvSpPr>
            <a:spLocks noChangeShapeType="1"/>
          </p:cNvSpPr>
          <p:nvPr/>
        </p:nvSpPr>
        <p:spPr bwMode="auto">
          <a:xfrm flipV="1">
            <a:off x="2987675" y="3068638"/>
            <a:ext cx="0" cy="2305050"/>
          </a:xfrm>
          <a:prstGeom prst="line">
            <a:avLst/>
          </a:prstGeom>
          <a:noFill/>
          <a:ln w="9525">
            <a:solidFill>
              <a:schemeClr val="tx1"/>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81992" name="Line 72">
            <a:extLst>
              <a:ext uri="{FF2B5EF4-FFF2-40B4-BE49-F238E27FC236}">
                <a16:creationId xmlns:a16="http://schemas.microsoft.com/office/drawing/2014/main" id="{5453DACB-501A-4FAC-92E1-495F547F51B9}"/>
              </a:ext>
            </a:extLst>
          </p:cNvPr>
          <p:cNvSpPr>
            <a:spLocks noChangeShapeType="1"/>
          </p:cNvSpPr>
          <p:nvPr/>
        </p:nvSpPr>
        <p:spPr bwMode="auto">
          <a:xfrm>
            <a:off x="2987675" y="3068638"/>
            <a:ext cx="1008063" cy="0"/>
          </a:xfrm>
          <a:prstGeom prst="line">
            <a:avLst/>
          </a:prstGeom>
          <a:noFill/>
          <a:ln w="9525">
            <a:solidFill>
              <a:schemeClr val="tx1"/>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81993" name="Line 73">
            <a:extLst>
              <a:ext uri="{FF2B5EF4-FFF2-40B4-BE49-F238E27FC236}">
                <a16:creationId xmlns:a16="http://schemas.microsoft.com/office/drawing/2014/main" id="{E22F87F2-AA7D-4E93-9FD0-1E76B5553B1C}"/>
              </a:ext>
            </a:extLst>
          </p:cNvPr>
          <p:cNvSpPr>
            <a:spLocks noChangeShapeType="1"/>
          </p:cNvSpPr>
          <p:nvPr/>
        </p:nvSpPr>
        <p:spPr bwMode="auto">
          <a:xfrm flipV="1">
            <a:off x="3995738" y="2133600"/>
            <a:ext cx="0" cy="3167063"/>
          </a:xfrm>
          <a:prstGeom prst="line">
            <a:avLst/>
          </a:prstGeom>
          <a:noFill/>
          <a:ln w="9525">
            <a:solidFill>
              <a:schemeClr val="tx1"/>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81994" name="Line 74">
            <a:extLst>
              <a:ext uri="{FF2B5EF4-FFF2-40B4-BE49-F238E27FC236}">
                <a16:creationId xmlns:a16="http://schemas.microsoft.com/office/drawing/2014/main" id="{1FB50E4F-853C-4A64-BC1F-1E0721F1B151}"/>
              </a:ext>
            </a:extLst>
          </p:cNvPr>
          <p:cNvSpPr>
            <a:spLocks noChangeShapeType="1"/>
          </p:cNvSpPr>
          <p:nvPr/>
        </p:nvSpPr>
        <p:spPr bwMode="auto">
          <a:xfrm>
            <a:off x="3995738" y="2133600"/>
            <a:ext cx="1008062" cy="0"/>
          </a:xfrm>
          <a:prstGeom prst="line">
            <a:avLst/>
          </a:prstGeom>
          <a:noFill/>
          <a:ln w="9525">
            <a:solidFill>
              <a:schemeClr val="tx1"/>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35895" name="Line 75">
            <a:extLst>
              <a:ext uri="{FF2B5EF4-FFF2-40B4-BE49-F238E27FC236}">
                <a16:creationId xmlns:a16="http://schemas.microsoft.com/office/drawing/2014/main" id="{4D2DE682-3D42-4A1B-90DB-04280D097606}"/>
              </a:ext>
            </a:extLst>
          </p:cNvPr>
          <p:cNvSpPr>
            <a:spLocks noChangeShapeType="1"/>
          </p:cNvSpPr>
          <p:nvPr/>
        </p:nvSpPr>
        <p:spPr bwMode="auto">
          <a:xfrm>
            <a:off x="1835150" y="4941888"/>
            <a:ext cx="0" cy="358775"/>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35896" name="Rectangle 77">
            <a:extLst>
              <a:ext uri="{FF2B5EF4-FFF2-40B4-BE49-F238E27FC236}">
                <a16:creationId xmlns:a16="http://schemas.microsoft.com/office/drawing/2014/main" id="{AF65599D-FC88-43D2-9E4D-E3C62173BE29}"/>
              </a:ext>
            </a:extLst>
          </p:cNvPr>
          <p:cNvSpPr>
            <a:spLocks noChangeArrowheads="1"/>
          </p:cNvSpPr>
          <p:nvPr/>
        </p:nvSpPr>
        <p:spPr bwMode="auto">
          <a:xfrm>
            <a:off x="0" y="331946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ru-RU" altLang="ru-RU"/>
          </a:p>
        </p:txBody>
      </p:sp>
      <p:sp>
        <p:nvSpPr>
          <p:cNvPr id="35897" name="Rectangle 79">
            <a:extLst>
              <a:ext uri="{FF2B5EF4-FFF2-40B4-BE49-F238E27FC236}">
                <a16:creationId xmlns:a16="http://schemas.microsoft.com/office/drawing/2014/main" id="{BC805361-9274-42E3-8CD3-6B1F5BDDC149}"/>
              </a:ext>
            </a:extLst>
          </p:cNvPr>
          <p:cNvSpPr>
            <a:spLocks noChangeArrowheads="1"/>
          </p:cNvSpPr>
          <p:nvPr/>
        </p:nvSpPr>
        <p:spPr bwMode="auto">
          <a:xfrm>
            <a:off x="0" y="330041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ru-RU" altLang="ru-RU"/>
          </a:p>
        </p:txBody>
      </p:sp>
      <p:graphicFrame>
        <p:nvGraphicFramePr>
          <p:cNvPr id="35898" name="Object 78">
            <a:extLst>
              <a:ext uri="{FF2B5EF4-FFF2-40B4-BE49-F238E27FC236}">
                <a16:creationId xmlns:a16="http://schemas.microsoft.com/office/drawing/2014/main" id="{1D3B0619-9592-48D0-96C3-DC311999E4A7}"/>
              </a:ext>
            </a:extLst>
          </p:cNvPr>
          <p:cNvGraphicFramePr>
            <a:graphicFrameLocks noChangeAspect="1"/>
          </p:cNvGraphicFramePr>
          <p:nvPr/>
        </p:nvGraphicFramePr>
        <p:xfrm>
          <a:off x="6804025" y="303213"/>
          <a:ext cx="1584325" cy="677862"/>
        </p:xfrm>
        <a:graphic>
          <a:graphicData uri="http://schemas.openxmlformats.org/presentationml/2006/ole">
            <mc:AlternateContent xmlns:mc="http://schemas.openxmlformats.org/markup-compatibility/2006">
              <mc:Choice xmlns:v="urn:schemas-microsoft-com:vml" Requires="v">
                <p:oleObj spid="_x0000_s35914" name="Формула" r:id="rId33" imgW="590419" imgH="247504" progId="Equation.3">
                  <p:embed/>
                </p:oleObj>
              </mc:Choice>
              <mc:Fallback>
                <p:oleObj name="Формула" r:id="rId33" imgW="590419" imgH="247504" progId="Equation.3">
                  <p:embed/>
                  <p:pic>
                    <p:nvPicPr>
                      <p:cNvPr id="0" name="Object 78"/>
                      <p:cNvPicPr>
                        <a:picLocks noChangeAspect="1" noChangeArrowheads="1"/>
                      </p:cNvPicPr>
                      <p:nvPr/>
                    </p:nvPicPr>
                    <p:blipFill>
                      <a:blip r:embed="rId34">
                        <a:extLst>
                          <a:ext uri="{28A0092B-C50C-407E-A947-70E740481C1C}">
                            <a14:useLocalDpi xmlns:a14="http://schemas.microsoft.com/office/drawing/2010/main" val="0"/>
                          </a:ext>
                        </a:extLst>
                      </a:blip>
                      <a:srcRect/>
                      <a:stretch>
                        <a:fillRect/>
                      </a:stretch>
                    </p:blipFill>
                    <p:spPr bwMode="auto">
                      <a:xfrm>
                        <a:off x="6804025" y="303213"/>
                        <a:ext cx="1584325" cy="677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nodeType="clickEffect">
                                  <p:stCondLst>
                                    <p:cond delay="0"/>
                                  </p:stCondLst>
                                  <p:childTnLst>
                                    <p:set>
                                      <p:cBhvr>
                                        <p:cTn id="6" dur="1" fill="hold">
                                          <p:stCondLst>
                                            <p:cond delay="0"/>
                                          </p:stCondLst>
                                        </p:cTn>
                                        <p:tgtEl>
                                          <p:spTgt spid="81961"/>
                                        </p:tgtEl>
                                        <p:attrNameLst>
                                          <p:attrName>style.visibility</p:attrName>
                                        </p:attrNameLst>
                                      </p:cBhvr>
                                      <p:to>
                                        <p:strVal val="visible"/>
                                      </p:to>
                                    </p:set>
                                    <p:animEffect transition="in" filter="wipe(down)">
                                      <p:cBhvr>
                                        <p:cTn id="7" dur="500"/>
                                        <p:tgtEl>
                                          <p:spTgt spid="81961"/>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81937"/>
                                        </p:tgtEl>
                                        <p:attrNameLst>
                                          <p:attrName>style.visibility</p:attrName>
                                        </p:attrNameLst>
                                      </p:cBhvr>
                                      <p:to>
                                        <p:strVal val="visible"/>
                                      </p:to>
                                    </p:set>
                                    <p:animEffect transition="in" filter="wipe(down)">
                                      <p:cBhvr>
                                        <p:cTn id="10" dur="1000"/>
                                        <p:tgtEl>
                                          <p:spTgt spid="81937"/>
                                        </p:tgtEl>
                                      </p:cBhvr>
                                    </p:animEffect>
                                  </p:childTnLst>
                                </p:cTn>
                              </p:par>
                              <p:par>
                                <p:cTn id="11" presetID="22" presetClass="entr" presetSubtype="4" fill="hold" nodeType="withEffect">
                                  <p:stCondLst>
                                    <p:cond delay="0"/>
                                  </p:stCondLst>
                                  <p:childTnLst>
                                    <p:set>
                                      <p:cBhvr>
                                        <p:cTn id="12" dur="1" fill="hold">
                                          <p:stCondLst>
                                            <p:cond delay="0"/>
                                          </p:stCondLst>
                                        </p:cTn>
                                        <p:tgtEl>
                                          <p:spTgt spid="81989"/>
                                        </p:tgtEl>
                                        <p:attrNameLst>
                                          <p:attrName>style.visibility</p:attrName>
                                        </p:attrNameLst>
                                      </p:cBhvr>
                                      <p:to>
                                        <p:strVal val="visible"/>
                                      </p:to>
                                    </p:set>
                                    <p:animEffect transition="in" filter="wipe(down)">
                                      <p:cBhvr>
                                        <p:cTn id="13" dur="1000"/>
                                        <p:tgtEl>
                                          <p:spTgt spid="81989"/>
                                        </p:tgtEl>
                                      </p:cBhvr>
                                    </p:animEffect>
                                  </p:childTnLst>
                                </p:cTn>
                              </p:par>
                              <p:par>
                                <p:cTn id="14" presetID="22" presetClass="entr" presetSubtype="4" fill="hold" grpId="0" nodeType="withEffect">
                                  <p:stCondLst>
                                    <p:cond delay="0"/>
                                  </p:stCondLst>
                                  <p:childTnLst>
                                    <p:set>
                                      <p:cBhvr>
                                        <p:cTn id="15" dur="1" fill="hold">
                                          <p:stCondLst>
                                            <p:cond delay="0"/>
                                          </p:stCondLst>
                                        </p:cTn>
                                        <p:tgtEl>
                                          <p:spTgt spid="81973"/>
                                        </p:tgtEl>
                                        <p:attrNameLst>
                                          <p:attrName>style.visibility</p:attrName>
                                        </p:attrNameLst>
                                      </p:cBhvr>
                                      <p:to>
                                        <p:strVal val="visible"/>
                                      </p:to>
                                    </p:set>
                                    <p:animEffect transition="in" filter="wipe(down)">
                                      <p:cBhvr>
                                        <p:cTn id="16" dur="1000"/>
                                        <p:tgtEl>
                                          <p:spTgt spid="81973"/>
                                        </p:tgtEl>
                                      </p:cBhvr>
                                    </p:animEffect>
                                  </p:childTnLst>
                                </p:cTn>
                              </p:par>
                              <p:par>
                                <p:cTn id="17" presetID="22" presetClass="entr" presetSubtype="4" fill="hold" nodeType="withEffect">
                                  <p:stCondLst>
                                    <p:cond delay="0"/>
                                  </p:stCondLst>
                                  <p:childTnLst>
                                    <p:set>
                                      <p:cBhvr>
                                        <p:cTn id="18" dur="1" fill="hold">
                                          <p:stCondLst>
                                            <p:cond delay="0"/>
                                          </p:stCondLst>
                                        </p:cTn>
                                        <p:tgtEl>
                                          <p:spTgt spid="81951"/>
                                        </p:tgtEl>
                                        <p:attrNameLst>
                                          <p:attrName>style.visibility</p:attrName>
                                        </p:attrNameLst>
                                      </p:cBhvr>
                                      <p:to>
                                        <p:strVal val="visible"/>
                                      </p:to>
                                    </p:set>
                                    <p:animEffect transition="in" filter="wipe(down)">
                                      <p:cBhvr>
                                        <p:cTn id="19" dur="1000"/>
                                        <p:tgtEl>
                                          <p:spTgt spid="81951"/>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22" presetClass="entr" presetSubtype="4" fill="hold" nodeType="clickEffect">
                                  <p:stCondLst>
                                    <p:cond delay="0"/>
                                  </p:stCondLst>
                                  <p:childTnLst>
                                    <p:set>
                                      <p:cBhvr>
                                        <p:cTn id="23" dur="1" fill="hold">
                                          <p:stCondLst>
                                            <p:cond delay="0"/>
                                          </p:stCondLst>
                                        </p:cTn>
                                        <p:tgtEl>
                                          <p:spTgt spid="81990"/>
                                        </p:tgtEl>
                                        <p:attrNameLst>
                                          <p:attrName>style.visibility</p:attrName>
                                        </p:attrNameLst>
                                      </p:cBhvr>
                                      <p:to>
                                        <p:strVal val="visible"/>
                                      </p:to>
                                    </p:set>
                                    <p:animEffect transition="in" filter="wipe(down)">
                                      <p:cBhvr>
                                        <p:cTn id="24" dur="1000"/>
                                        <p:tgtEl>
                                          <p:spTgt spid="81990"/>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22" presetClass="entr" presetSubtype="4" fill="hold" grpId="0" nodeType="clickEffect">
                                  <p:stCondLst>
                                    <p:cond delay="0"/>
                                  </p:stCondLst>
                                  <p:childTnLst>
                                    <p:set>
                                      <p:cBhvr>
                                        <p:cTn id="28" dur="1" fill="hold">
                                          <p:stCondLst>
                                            <p:cond delay="0"/>
                                          </p:stCondLst>
                                        </p:cTn>
                                        <p:tgtEl>
                                          <p:spTgt spid="81942"/>
                                        </p:tgtEl>
                                        <p:attrNameLst>
                                          <p:attrName>style.visibility</p:attrName>
                                        </p:attrNameLst>
                                      </p:cBhvr>
                                      <p:to>
                                        <p:strVal val="visible"/>
                                      </p:to>
                                    </p:set>
                                    <p:animEffect transition="in" filter="wipe(down)">
                                      <p:cBhvr>
                                        <p:cTn id="29" dur="1000"/>
                                        <p:tgtEl>
                                          <p:spTgt spid="81942"/>
                                        </p:tgtEl>
                                      </p:cBhvr>
                                    </p:animEffect>
                                  </p:childTnLst>
                                </p:cTn>
                              </p:par>
                              <p:par>
                                <p:cTn id="30" presetID="22" presetClass="entr" presetSubtype="4" fill="hold" nodeType="withEffect">
                                  <p:stCondLst>
                                    <p:cond delay="0"/>
                                  </p:stCondLst>
                                  <p:childTnLst>
                                    <p:set>
                                      <p:cBhvr>
                                        <p:cTn id="31" dur="1" fill="hold">
                                          <p:stCondLst>
                                            <p:cond delay="0"/>
                                          </p:stCondLst>
                                        </p:cTn>
                                        <p:tgtEl>
                                          <p:spTgt spid="81967"/>
                                        </p:tgtEl>
                                        <p:attrNameLst>
                                          <p:attrName>style.visibility</p:attrName>
                                        </p:attrNameLst>
                                      </p:cBhvr>
                                      <p:to>
                                        <p:strVal val="visible"/>
                                      </p:to>
                                    </p:set>
                                    <p:animEffect transition="in" filter="wipe(down)">
                                      <p:cBhvr>
                                        <p:cTn id="32" dur="1000"/>
                                        <p:tgtEl>
                                          <p:spTgt spid="81967"/>
                                        </p:tgtEl>
                                      </p:cBhvr>
                                    </p:animEffect>
                                  </p:childTnLst>
                                </p:cTn>
                              </p:par>
                              <p:par>
                                <p:cTn id="33" presetID="22" presetClass="entr" presetSubtype="4" fill="hold" nodeType="withEffect">
                                  <p:stCondLst>
                                    <p:cond delay="0"/>
                                  </p:stCondLst>
                                  <p:childTnLst>
                                    <p:set>
                                      <p:cBhvr>
                                        <p:cTn id="34" dur="1" fill="hold">
                                          <p:stCondLst>
                                            <p:cond delay="0"/>
                                          </p:stCondLst>
                                        </p:cTn>
                                        <p:tgtEl>
                                          <p:spTgt spid="81991"/>
                                        </p:tgtEl>
                                        <p:attrNameLst>
                                          <p:attrName>style.visibility</p:attrName>
                                        </p:attrNameLst>
                                      </p:cBhvr>
                                      <p:to>
                                        <p:strVal val="visible"/>
                                      </p:to>
                                    </p:set>
                                    <p:animEffect transition="in" filter="wipe(down)">
                                      <p:cBhvr>
                                        <p:cTn id="35" dur="1000"/>
                                        <p:tgtEl>
                                          <p:spTgt spid="81991"/>
                                        </p:tgtEl>
                                      </p:cBhvr>
                                    </p:animEffect>
                                  </p:childTnLst>
                                </p:cTn>
                              </p:par>
                              <p:par>
                                <p:cTn id="36" presetID="22" presetClass="entr" presetSubtype="4" fill="hold" grpId="0" nodeType="withEffect">
                                  <p:stCondLst>
                                    <p:cond delay="0"/>
                                  </p:stCondLst>
                                  <p:childTnLst>
                                    <p:set>
                                      <p:cBhvr>
                                        <p:cTn id="37" dur="1" fill="hold">
                                          <p:stCondLst>
                                            <p:cond delay="0"/>
                                          </p:stCondLst>
                                        </p:cTn>
                                        <p:tgtEl>
                                          <p:spTgt spid="81974"/>
                                        </p:tgtEl>
                                        <p:attrNameLst>
                                          <p:attrName>style.visibility</p:attrName>
                                        </p:attrNameLst>
                                      </p:cBhvr>
                                      <p:to>
                                        <p:strVal val="visible"/>
                                      </p:to>
                                    </p:set>
                                    <p:animEffect transition="in" filter="wipe(down)">
                                      <p:cBhvr>
                                        <p:cTn id="38" dur="1000"/>
                                        <p:tgtEl>
                                          <p:spTgt spid="81974"/>
                                        </p:tgtEl>
                                      </p:cBhvr>
                                    </p:animEffect>
                                  </p:childTnLst>
                                </p:cTn>
                              </p:par>
                              <p:par>
                                <p:cTn id="39" presetID="22" presetClass="entr" presetSubtype="4" fill="hold" nodeType="withEffect">
                                  <p:stCondLst>
                                    <p:cond delay="0"/>
                                  </p:stCondLst>
                                  <p:childTnLst>
                                    <p:set>
                                      <p:cBhvr>
                                        <p:cTn id="40" dur="1" fill="hold">
                                          <p:stCondLst>
                                            <p:cond delay="0"/>
                                          </p:stCondLst>
                                        </p:cTn>
                                        <p:tgtEl>
                                          <p:spTgt spid="81953"/>
                                        </p:tgtEl>
                                        <p:attrNameLst>
                                          <p:attrName>style.visibility</p:attrName>
                                        </p:attrNameLst>
                                      </p:cBhvr>
                                      <p:to>
                                        <p:strVal val="visible"/>
                                      </p:to>
                                    </p:set>
                                    <p:animEffect transition="in" filter="wipe(down)">
                                      <p:cBhvr>
                                        <p:cTn id="41" dur="1000"/>
                                        <p:tgtEl>
                                          <p:spTgt spid="81953"/>
                                        </p:tgtEl>
                                      </p:cBhvr>
                                    </p:animEffect>
                                  </p:childTnLst>
                                </p:cTn>
                              </p:par>
                              <p:par>
                                <p:cTn id="42" presetID="22" presetClass="entr" presetSubtype="4" fill="hold" grpId="0" nodeType="withEffect">
                                  <p:stCondLst>
                                    <p:cond delay="0"/>
                                  </p:stCondLst>
                                  <p:childTnLst>
                                    <p:set>
                                      <p:cBhvr>
                                        <p:cTn id="43" dur="1" fill="hold">
                                          <p:stCondLst>
                                            <p:cond delay="0"/>
                                          </p:stCondLst>
                                        </p:cTn>
                                        <p:tgtEl>
                                          <p:spTgt spid="81936"/>
                                        </p:tgtEl>
                                        <p:attrNameLst>
                                          <p:attrName>style.visibility</p:attrName>
                                        </p:attrNameLst>
                                      </p:cBhvr>
                                      <p:to>
                                        <p:strVal val="visible"/>
                                      </p:to>
                                    </p:set>
                                    <p:animEffect transition="in" filter="wipe(down)">
                                      <p:cBhvr>
                                        <p:cTn id="44" dur="1000"/>
                                        <p:tgtEl>
                                          <p:spTgt spid="81936"/>
                                        </p:tgtEl>
                                      </p:cBhvr>
                                    </p:animEffect>
                                  </p:childTnLst>
                                </p:cTn>
                              </p:par>
                              <p:par>
                                <p:cTn id="45" presetID="22" presetClass="entr" presetSubtype="4" fill="hold" nodeType="withEffect">
                                  <p:stCondLst>
                                    <p:cond delay="0"/>
                                  </p:stCondLst>
                                  <p:childTnLst>
                                    <p:set>
                                      <p:cBhvr>
                                        <p:cTn id="46" dur="1" fill="hold">
                                          <p:stCondLst>
                                            <p:cond delay="0"/>
                                          </p:stCondLst>
                                        </p:cTn>
                                        <p:tgtEl>
                                          <p:spTgt spid="81963"/>
                                        </p:tgtEl>
                                        <p:attrNameLst>
                                          <p:attrName>style.visibility</p:attrName>
                                        </p:attrNameLst>
                                      </p:cBhvr>
                                      <p:to>
                                        <p:strVal val="visible"/>
                                      </p:to>
                                    </p:set>
                                    <p:animEffect transition="in" filter="wipe(down)">
                                      <p:cBhvr>
                                        <p:cTn id="47" dur="1000"/>
                                        <p:tgtEl>
                                          <p:spTgt spid="81963"/>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22" presetClass="entr" presetSubtype="4" fill="hold" nodeType="clickEffect">
                                  <p:stCondLst>
                                    <p:cond delay="0"/>
                                  </p:stCondLst>
                                  <p:childTnLst>
                                    <p:set>
                                      <p:cBhvr>
                                        <p:cTn id="51" dur="1" fill="hold">
                                          <p:stCondLst>
                                            <p:cond delay="0"/>
                                          </p:stCondLst>
                                        </p:cTn>
                                        <p:tgtEl>
                                          <p:spTgt spid="81992"/>
                                        </p:tgtEl>
                                        <p:attrNameLst>
                                          <p:attrName>style.visibility</p:attrName>
                                        </p:attrNameLst>
                                      </p:cBhvr>
                                      <p:to>
                                        <p:strVal val="visible"/>
                                      </p:to>
                                    </p:set>
                                    <p:animEffect transition="in" filter="wipe(down)">
                                      <p:cBhvr>
                                        <p:cTn id="52" dur="1000"/>
                                        <p:tgtEl>
                                          <p:spTgt spid="81992"/>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22" presetClass="entr" presetSubtype="4" fill="hold" grpId="0" nodeType="clickEffect">
                                  <p:stCondLst>
                                    <p:cond delay="0"/>
                                  </p:stCondLst>
                                  <p:childTnLst>
                                    <p:set>
                                      <p:cBhvr>
                                        <p:cTn id="56" dur="1" fill="hold">
                                          <p:stCondLst>
                                            <p:cond delay="0"/>
                                          </p:stCondLst>
                                        </p:cTn>
                                        <p:tgtEl>
                                          <p:spTgt spid="81941"/>
                                        </p:tgtEl>
                                        <p:attrNameLst>
                                          <p:attrName>style.visibility</p:attrName>
                                        </p:attrNameLst>
                                      </p:cBhvr>
                                      <p:to>
                                        <p:strVal val="visible"/>
                                      </p:to>
                                    </p:set>
                                    <p:animEffect transition="in" filter="wipe(down)">
                                      <p:cBhvr>
                                        <p:cTn id="57" dur="1000"/>
                                        <p:tgtEl>
                                          <p:spTgt spid="81941"/>
                                        </p:tgtEl>
                                      </p:cBhvr>
                                    </p:animEffect>
                                  </p:childTnLst>
                                </p:cTn>
                              </p:par>
                              <p:par>
                                <p:cTn id="58" presetID="22" presetClass="entr" presetSubtype="4" fill="hold" nodeType="withEffect">
                                  <p:stCondLst>
                                    <p:cond delay="0"/>
                                  </p:stCondLst>
                                  <p:childTnLst>
                                    <p:set>
                                      <p:cBhvr>
                                        <p:cTn id="59" dur="1" fill="hold">
                                          <p:stCondLst>
                                            <p:cond delay="0"/>
                                          </p:stCondLst>
                                        </p:cTn>
                                        <p:tgtEl>
                                          <p:spTgt spid="81969"/>
                                        </p:tgtEl>
                                        <p:attrNameLst>
                                          <p:attrName>style.visibility</p:attrName>
                                        </p:attrNameLst>
                                      </p:cBhvr>
                                      <p:to>
                                        <p:strVal val="visible"/>
                                      </p:to>
                                    </p:set>
                                    <p:animEffect transition="in" filter="wipe(down)">
                                      <p:cBhvr>
                                        <p:cTn id="60" dur="1000"/>
                                        <p:tgtEl>
                                          <p:spTgt spid="81969"/>
                                        </p:tgtEl>
                                      </p:cBhvr>
                                    </p:animEffect>
                                  </p:childTnLst>
                                </p:cTn>
                              </p:par>
                              <p:par>
                                <p:cTn id="61" presetID="22" presetClass="entr" presetSubtype="4" fill="hold" nodeType="withEffect">
                                  <p:stCondLst>
                                    <p:cond delay="0"/>
                                  </p:stCondLst>
                                  <p:childTnLst>
                                    <p:set>
                                      <p:cBhvr>
                                        <p:cTn id="62" dur="1" fill="hold">
                                          <p:stCondLst>
                                            <p:cond delay="0"/>
                                          </p:stCondLst>
                                        </p:cTn>
                                        <p:tgtEl>
                                          <p:spTgt spid="81993"/>
                                        </p:tgtEl>
                                        <p:attrNameLst>
                                          <p:attrName>style.visibility</p:attrName>
                                        </p:attrNameLst>
                                      </p:cBhvr>
                                      <p:to>
                                        <p:strVal val="visible"/>
                                      </p:to>
                                    </p:set>
                                    <p:animEffect transition="in" filter="wipe(down)">
                                      <p:cBhvr>
                                        <p:cTn id="63" dur="1000"/>
                                        <p:tgtEl>
                                          <p:spTgt spid="81993"/>
                                        </p:tgtEl>
                                      </p:cBhvr>
                                    </p:animEffect>
                                  </p:childTnLst>
                                </p:cTn>
                              </p:par>
                              <p:par>
                                <p:cTn id="64" presetID="22" presetClass="entr" presetSubtype="4" fill="hold" grpId="0" nodeType="withEffect">
                                  <p:stCondLst>
                                    <p:cond delay="0"/>
                                  </p:stCondLst>
                                  <p:childTnLst>
                                    <p:set>
                                      <p:cBhvr>
                                        <p:cTn id="65" dur="1" fill="hold">
                                          <p:stCondLst>
                                            <p:cond delay="0"/>
                                          </p:stCondLst>
                                        </p:cTn>
                                        <p:tgtEl>
                                          <p:spTgt spid="81975"/>
                                        </p:tgtEl>
                                        <p:attrNameLst>
                                          <p:attrName>style.visibility</p:attrName>
                                        </p:attrNameLst>
                                      </p:cBhvr>
                                      <p:to>
                                        <p:strVal val="visible"/>
                                      </p:to>
                                    </p:set>
                                    <p:animEffect transition="in" filter="wipe(down)">
                                      <p:cBhvr>
                                        <p:cTn id="66" dur="1000"/>
                                        <p:tgtEl>
                                          <p:spTgt spid="81975"/>
                                        </p:tgtEl>
                                      </p:cBhvr>
                                    </p:animEffect>
                                  </p:childTnLst>
                                </p:cTn>
                              </p:par>
                              <p:par>
                                <p:cTn id="67" presetID="22" presetClass="entr" presetSubtype="4" fill="hold" nodeType="withEffect">
                                  <p:stCondLst>
                                    <p:cond delay="0"/>
                                  </p:stCondLst>
                                  <p:childTnLst>
                                    <p:set>
                                      <p:cBhvr>
                                        <p:cTn id="68" dur="1" fill="hold">
                                          <p:stCondLst>
                                            <p:cond delay="0"/>
                                          </p:stCondLst>
                                        </p:cTn>
                                        <p:tgtEl>
                                          <p:spTgt spid="81955"/>
                                        </p:tgtEl>
                                        <p:attrNameLst>
                                          <p:attrName>style.visibility</p:attrName>
                                        </p:attrNameLst>
                                      </p:cBhvr>
                                      <p:to>
                                        <p:strVal val="visible"/>
                                      </p:to>
                                    </p:set>
                                    <p:animEffect transition="in" filter="wipe(down)">
                                      <p:cBhvr>
                                        <p:cTn id="69" dur="1000"/>
                                        <p:tgtEl>
                                          <p:spTgt spid="81955"/>
                                        </p:tgtEl>
                                      </p:cBhvr>
                                    </p:animEffect>
                                  </p:childTnLst>
                                </p:cTn>
                              </p:par>
                              <p:par>
                                <p:cTn id="70" presetID="22" presetClass="entr" presetSubtype="4" fill="hold" grpId="0" nodeType="withEffect">
                                  <p:stCondLst>
                                    <p:cond delay="0"/>
                                  </p:stCondLst>
                                  <p:childTnLst>
                                    <p:set>
                                      <p:cBhvr>
                                        <p:cTn id="71" dur="1" fill="hold">
                                          <p:stCondLst>
                                            <p:cond delay="0"/>
                                          </p:stCondLst>
                                        </p:cTn>
                                        <p:tgtEl>
                                          <p:spTgt spid="81939"/>
                                        </p:tgtEl>
                                        <p:attrNameLst>
                                          <p:attrName>style.visibility</p:attrName>
                                        </p:attrNameLst>
                                      </p:cBhvr>
                                      <p:to>
                                        <p:strVal val="visible"/>
                                      </p:to>
                                    </p:set>
                                    <p:animEffect transition="in" filter="wipe(down)">
                                      <p:cBhvr>
                                        <p:cTn id="72" dur="1000"/>
                                        <p:tgtEl>
                                          <p:spTgt spid="81939"/>
                                        </p:tgtEl>
                                      </p:cBhvr>
                                    </p:animEffect>
                                  </p:childTnLst>
                                </p:cTn>
                              </p:par>
                              <p:par>
                                <p:cTn id="73" presetID="22" presetClass="entr" presetSubtype="4" fill="hold" nodeType="withEffect">
                                  <p:stCondLst>
                                    <p:cond delay="0"/>
                                  </p:stCondLst>
                                  <p:childTnLst>
                                    <p:set>
                                      <p:cBhvr>
                                        <p:cTn id="74" dur="1" fill="hold">
                                          <p:stCondLst>
                                            <p:cond delay="0"/>
                                          </p:stCondLst>
                                        </p:cTn>
                                        <p:tgtEl>
                                          <p:spTgt spid="81965"/>
                                        </p:tgtEl>
                                        <p:attrNameLst>
                                          <p:attrName>style.visibility</p:attrName>
                                        </p:attrNameLst>
                                      </p:cBhvr>
                                      <p:to>
                                        <p:strVal val="visible"/>
                                      </p:to>
                                    </p:set>
                                    <p:animEffect transition="in" filter="wipe(down)">
                                      <p:cBhvr>
                                        <p:cTn id="75" dur="1000"/>
                                        <p:tgtEl>
                                          <p:spTgt spid="81965"/>
                                        </p:tgtEl>
                                      </p:cBhvr>
                                    </p:animEffect>
                                  </p:childTnLst>
                                </p:cTn>
                              </p:par>
                            </p:childTnLst>
                          </p:cTn>
                        </p:par>
                      </p:childTnLst>
                    </p:cTn>
                  </p:par>
                  <p:par>
                    <p:cTn id="76" fill="hold" nodeType="clickPar">
                      <p:stCondLst>
                        <p:cond delay="indefinite"/>
                      </p:stCondLst>
                      <p:childTnLst>
                        <p:par>
                          <p:cTn id="77" fill="hold" nodeType="withGroup">
                            <p:stCondLst>
                              <p:cond delay="0"/>
                            </p:stCondLst>
                            <p:childTnLst>
                              <p:par>
                                <p:cTn id="78" presetID="22" presetClass="entr" presetSubtype="4" fill="hold" nodeType="clickEffect">
                                  <p:stCondLst>
                                    <p:cond delay="0"/>
                                  </p:stCondLst>
                                  <p:childTnLst>
                                    <p:set>
                                      <p:cBhvr>
                                        <p:cTn id="79" dur="1" fill="hold">
                                          <p:stCondLst>
                                            <p:cond delay="0"/>
                                          </p:stCondLst>
                                        </p:cTn>
                                        <p:tgtEl>
                                          <p:spTgt spid="81994"/>
                                        </p:tgtEl>
                                        <p:attrNameLst>
                                          <p:attrName>style.visibility</p:attrName>
                                        </p:attrNameLst>
                                      </p:cBhvr>
                                      <p:to>
                                        <p:strVal val="visible"/>
                                      </p:to>
                                    </p:set>
                                    <p:animEffect transition="in" filter="wipe(down)">
                                      <p:cBhvr>
                                        <p:cTn id="80" dur="1000"/>
                                        <p:tgtEl>
                                          <p:spTgt spid="81994"/>
                                        </p:tgtEl>
                                      </p:cBhvr>
                                    </p:animEffect>
                                  </p:childTnLst>
                                </p:cTn>
                              </p:par>
                            </p:childTnLst>
                          </p:cTn>
                        </p:par>
                      </p:childTnLst>
                    </p:cTn>
                  </p:par>
                  <p:par>
                    <p:cTn id="81" fill="hold" nodeType="clickPar">
                      <p:stCondLst>
                        <p:cond delay="indefinite"/>
                      </p:stCondLst>
                      <p:childTnLst>
                        <p:par>
                          <p:cTn id="82" fill="hold" nodeType="withGroup">
                            <p:stCondLst>
                              <p:cond delay="0"/>
                            </p:stCondLst>
                            <p:childTnLst>
                              <p:par>
                                <p:cTn id="83" presetID="22" presetClass="entr" presetSubtype="4" fill="hold" grpId="0" nodeType="clickEffect">
                                  <p:stCondLst>
                                    <p:cond delay="0"/>
                                  </p:stCondLst>
                                  <p:childTnLst>
                                    <p:set>
                                      <p:cBhvr>
                                        <p:cTn id="84" dur="1" fill="hold">
                                          <p:stCondLst>
                                            <p:cond delay="0"/>
                                          </p:stCondLst>
                                        </p:cTn>
                                        <p:tgtEl>
                                          <p:spTgt spid="81940"/>
                                        </p:tgtEl>
                                        <p:attrNameLst>
                                          <p:attrName>style.visibility</p:attrName>
                                        </p:attrNameLst>
                                      </p:cBhvr>
                                      <p:to>
                                        <p:strVal val="visible"/>
                                      </p:to>
                                    </p:set>
                                    <p:animEffect transition="in" filter="wipe(down)">
                                      <p:cBhvr>
                                        <p:cTn id="85" dur="1000"/>
                                        <p:tgtEl>
                                          <p:spTgt spid="81940"/>
                                        </p:tgtEl>
                                      </p:cBhvr>
                                    </p:animEffect>
                                  </p:childTnLst>
                                </p:cTn>
                              </p:par>
                              <p:par>
                                <p:cTn id="86" presetID="22" presetClass="entr" presetSubtype="4" fill="hold" nodeType="withEffect">
                                  <p:stCondLst>
                                    <p:cond delay="0"/>
                                  </p:stCondLst>
                                  <p:childTnLst>
                                    <p:set>
                                      <p:cBhvr>
                                        <p:cTn id="87" dur="1" fill="hold">
                                          <p:stCondLst>
                                            <p:cond delay="0"/>
                                          </p:stCondLst>
                                        </p:cTn>
                                        <p:tgtEl>
                                          <p:spTgt spid="81971"/>
                                        </p:tgtEl>
                                        <p:attrNameLst>
                                          <p:attrName>style.visibility</p:attrName>
                                        </p:attrNameLst>
                                      </p:cBhvr>
                                      <p:to>
                                        <p:strVal val="visible"/>
                                      </p:to>
                                    </p:set>
                                    <p:animEffect transition="in" filter="wipe(down)">
                                      <p:cBhvr>
                                        <p:cTn id="88" dur="1000"/>
                                        <p:tgtEl>
                                          <p:spTgt spid="8197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36" grpId="0" animBg="1"/>
      <p:bldP spid="81937" grpId="0" animBg="1"/>
      <p:bldP spid="81939" grpId="0" animBg="1"/>
      <p:bldP spid="81940" grpId="0" animBg="1"/>
      <p:bldP spid="81941" grpId="0" animBg="1"/>
      <p:bldP spid="81942" grpId="0" animBg="1"/>
      <p:bldP spid="81973" grpId="0" animBg="1"/>
      <p:bldP spid="81974" grpId="0" animBg="1"/>
      <p:bldP spid="81975"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a:extLst>
              <a:ext uri="{FF2B5EF4-FFF2-40B4-BE49-F238E27FC236}">
                <a16:creationId xmlns:a16="http://schemas.microsoft.com/office/drawing/2014/main" id="{EB98DFA9-FB2C-4026-97E6-2ECB7F756C62}"/>
              </a:ext>
            </a:extLst>
          </p:cNvPr>
          <p:cNvSpPr>
            <a:spLocks noGrp="1" noChangeArrowheads="1"/>
          </p:cNvSpPr>
          <p:nvPr>
            <p:ph type="title"/>
          </p:nvPr>
        </p:nvSpPr>
        <p:spPr>
          <a:xfrm>
            <a:off x="457200" y="277813"/>
            <a:ext cx="8229600" cy="919162"/>
          </a:xfrm>
        </p:spPr>
        <p:txBody>
          <a:bodyPr/>
          <a:lstStyle/>
          <a:p>
            <a:pPr algn="ctr" eaLnBrk="1" hangingPunct="1"/>
            <a:r>
              <a:rPr lang="ru-RU" altLang="ru-RU"/>
              <a:t>Выбор функции </a:t>
            </a:r>
          </a:p>
        </p:txBody>
      </p:sp>
      <p:sp>
        <p:nvSpPr>
          <p:cNvPr id="36867" name="Rectangle 3">
            <a:extLst>
              <a:ext uri="{FF2B5EF4-FFF2-40B4-BE49-F238E27FC236}">
                <a16:creationId xmlns:a16="http://schemas.microsoft.com/office/drawing/2014/main" id="{E0E38832-79E9-4A3A-BFD0-94E68783BA4F}"/>
              </a:ext>
            </a:extLst>
          </p:cNvPr>
          <p:cNvSpPr>
            <a:spLocks noGrp="1" noChangeArrowheads="1"/>
          </p:cNvSpPr>
          <p:nvPr>
            <p:ph type="body" idx="1"/>
          </p:nvPr>
        </p:nvSpPr>
        <p:spPr>
          <a:xfrm>
            <a:off x="457200" y="1341438"/>
            <a:ext cx="8229600" cy="4789487"/>
          </a:xfrm>
        </p:spPr>
        <p:txBody>
          <a:bodyPr/>
          <a:lstStyle/>
          <a:p>
            <a:pPr eaLnBrk="1" hangingPunct="1"/>
            <a:r>
              <a:rPr lang="ru-RU" altLang="ru-RU"/>
              <a:t>Выбор функции  заключается в том, чтобы  		был минимален. Продифференцируем уравнение (***)</a:t>
            </a:r>
          </a:p>
          <a:p>
            <a:pPr eaLnBrk="1" hangingPunct="1"/>
            <a:endParaRPr lang="ru-RU" altLang="ru-RU"/>
          </a:p>
          <a:p>
            <a:pPr eaLnBrk="1" hangingPunct="1"/>
            <a:r>
              <a:rPr lang="ru-RU" altLang="ru-RU"/>
              <a:t>Поскольку в близи корня                   , то получаем</a:t>
            </a:r>
          </a:p>
          <a:p>
            <a:pPr eaLnBrk="1" hangingPunct="1">
              <a:buFont typeface="Wingdings" panose="05000000000000000000" pitchFamily="2" charset="2"/>
              <a:buNone/>
            </a:pPr>
            <a:r>
              <a:rPr lang="ru-RU" altLang="ru-RU"/>
              <a:t>                     </a:t>
            </a:r>
          </a:p>
          <a:p>
            <a:pPr eaLnBrk="1" hangingPunct="1">
              <a:buFont typeface="Wingdings" panose="05000000000000000000" pitchFamily="2" charset="2"/>
              <a:buNone/>
            </a:pPr>
            <a:r>
              <a:rPr lang="ru-RU" altLang="ru-RU"/>
              <a:t>	 минимум                 означает </a:t>
            </a:r>
          </a:p>
          <a:p>
            <a:pPr eaLnBrk="1" hangingPunct="1"/>
            <a:r>
              <a:rPr lang="ru-RU" altLang="ru-RU"/>
              <a:t>                     </a:t>
            </a:r>
          </a:p>
        </p:txBody>
      </p:sp>
      <p:sp>
        <p:nvSpPr>
          <p:cNvPr id="36868" name="Rectangle 5">
            <a:extLst>
              <a:ext uri="{FF2B5EF4-FFF2-40B4-BE49-F238E27FC236}">
                <a16:creationId xmlns:a16="http://schemas.microsoft.com/office/drawing/2014/main" id="{FB07898D-8EB5-4F11-A0D5-77DFE8222D00}"/>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ru-RU" altLang="ru-RU"/>
          </a:p>
        </p:txBody>
      </p:sp>
      <p:graphicFrame>
        <p:nvGraphicFramePr>
          <p:cNvPr id="36869" name="Object 4">
            <a:extLst>
              <a:ext uri="{FF2B5EF4-FFF2-40B4-BE49-F238E27FC236}">
                <a16:creationId xmlns:a16="http://schemas.microsoft.com/office/drawing/2014/main" id="{95E8DF25-EA24-4CA3-96FF-58314BF8D527}"/>
              </a:ext>
            </a:extLst>
          </p:cNvPr>
          <p:cNvGraphicFramePr>
            <a:graphicFrameLocks noChangeAspect="1"/>
          </p:cNvGraphicFramePr>
          <p:nvPr/>
        </p:nvGraphicFramePr>
        <p:xfrm>
          <a:off x="6588125" y="257175"/>
          <a:ext cx="1008063" cy="723900"/>
        </p:xfrm>
        <a:graphic>
          <a:graphicData uri="http://schemas.openxmlformats.org/presentationml/2006/ole">
            <mc:AlternateContent xmlns:mc="http://schemas.openxmlformats.org/markup-compatibility/2006">
              <mc:Choice xmlns:v="urn:schemas-microsoft-com:vml" Requires="v">
                <p:oleObj spid="_x0000_s36882" name="Формула" r:id="rId3" imgW="295398" imgH="209601" progId="Equation.3">
                  <p:embed/>
                </p:oleObj>
              </mc:Choice>
              <mc:Fallback>
                <p:oleObj name="Формула" r:id="rId3" imgW="295398" imgH="209601" progId="Equation.3">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588125" y="257175"/>
                        <a:ext cx="1008063" cy="723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36870" name="Rectangle 7">
            <a:extLst>
              <a:ext uri="{FF2B5EF4-FFF2-40B4-BE49-F238E27FC236}">
                <a16:creationId xmlns:a16="http://schemas.microsoft.com/office/drawing/2014/main" id="{E09D1BB6-E08F-414B-A959-AE626075EEF0}"/>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ru-RU" altLang="ru-RU"/>
          </a:p>
        </p:txBody>
      </p:sp>
      <p:graphicFrame>
        <p:nvGraphicFramePr>
          <p:cNvPr id="36871" name="Object 6">
            <a:extLst>
              <a:ext uri="{FF2B5EF4-FFF2-40B4-BE49-F238E27FC236}">
                <a16:creationId xmlns:a16="http://schemas.microsoft.com/office/drawing/2014/main" id="{B7286ACB-43CD-4EBF-B246-DFF45543508B}"/>
              </a:ext>
            </a:extLst>
          </p:cNvPr>
          <p:cNvGraphicFramePr>
            <a:graphicFrameLocks noChangeAspect="1"/>
          </p:cNvGraphicFramePr>
          <p:nvPr/>
        </p:nvGraphicFramePr>
        <p:xfrm>
          <a:off x="1116013" y="1738313"/>
          <a:ext cx="1079500" cy="711200"/>
        </p:xfrm>
        <a:graphic>
          <a:graphicData uri="http://schemas.openxmlformats.org/presentationml/2006/ole">
            <mc:AlternateContent xmlns:mc="http://schemas.openxmlformats.org/markup-compatibility/2006">
              <mc:Choice xmlns:v="urn:schemas-microsoft-com:vml" Requires="v">
                <p:oleObj spid="_x0000_s36883" name="Формула" r:id="rId5" imgW="393529" imgH="253890" progId="Equation.3">
                  <p:embed/>
                </p:oleObj>
              </mc:Choice>
              <mc:Fallback>
                <p:oleObj name="Формула" r:id="rId5" imgW="393529" imgH="253890" progId="Equation.3">
                  <p:embed/>
                  <p:pic>
                    <p:nvPicPr>
                      <p:cNvPr id="0" name="Object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116013" y="1738313"/>
                        <a:ext cx="1079500" cy="71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36872" name="Rectangle 9">
            <a:extLst>
              <a:ext uri="{FF2B5EF4-FFF2-40B4-BE49-F238E27FC236}">
                <a16:creationId xmlns:a16="http://schemas.microsoft.com/office/drawing/2014/main" id="{C9C361CB-1AE2-4098-9AF2-733B77B9C583}"/>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ru-RU" altLang="ru-RU"/>
          </a:p>
        </p:txBody>
      </p:sp>
      <p:graphicFrame>
        <p:nvGraphicFramePr>
          <p:cNvPr id="36873" name="Object 8">
            <a:extLst>
              <a:ext uri="{FF2B5EF4-FFF2-40B4-BE49-F238E27FC236}">
                <a16:creationId xmlns:a16="http://schemas.microsoft.com/office/drawing/2014/main" id="{1BD0726E-28E6-460A-9D61-8368E2904133}"/>
              </a:ext>
            </a:extLst>
          </p:cNvPr>
          <p:cNvGraphicFramePr>
            <a:graphicFrameLocks noChangeAspect="1"/>
          </p:cNvGraphicFramePr>
          <p:nvPr/>
        </p:nvGraphicFramePr>
        <p:xfrm>
          <a:off x="1331913" y="2784475"/>
          <a:ext cx="6335712" cy="684213"/>
        </p:xfrm>
        <a:graphic>
          <a:graphicData uri="http://schemas.openxmlformats.org/presentationml/2006/ole">
            <mc:AlternateContent xmlns:mc="http://schemas.openxmlformats.org/markup-compatibility/2006">
              <mc:Choice xmlns:v="urn:schemas-microsoft-com:vml" Requires="v">
                <p:oleObj spid="_x0000_s36884" name="Формула" r:id="rId7" imgW="2032000" imgH="215900" progId="Equation.3">
                  <p:embed/>
                </p:oleObj>
              </mc:Choice>
              <mc:Fallback>
                <p:oleObj name="Формула" r:id="rId7" imgW="2032000" imgH="215900" progId="Equation.3">
                  <p:embed/>
                  <p:pic>
                    <p:nvPicPr>
                      <p:cNvPr id="0" name="Object 8"/>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331913" y="2784475"/>
                        <a:ext cx="6335712" cy="684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36874" name="Rectangle 11">
            <a:extLst>
              <a:ext uri="{FF2B5EF4-FFF2-40B4-BE49-F238E27FC236}">
                <a16:creationId xmlns:a16="http://schemas.microsoft.com/office/drawing/2014/main" id="{D9130FAE-E9E0-46F1-B7A3-8B6500814B6C}"/>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ru-RU" altLang="ru-RU"/>
          </a:p>
        </p:txBody>
      </p:sp>
      <p:graphicFrame>
        <p:nvGraphicFramePr>
          <p:cNvPr id="36875" name="Object 10">
            <a:extLst>
              <a:ext uri="{FF2B5EF4-FFF2-40B4-BE49-F238E27FC236}">
                <a16:creationId xmlns:a16="http://schemas.microsoft.com/office/drawing/2014/main" id="{52A0B545-2EE5-4C9E-A296-39C2333C6D5D}"/>
              </a:ext>
            </a:extLst>
          </p:cNvPr>
          <p:cNvGraphicFramePr>
            <a:graphicFrameLocks noChangeAspect="1"/>
          </p:cNvGraphicFramePr>
          <p:nvPr/>
        </p:nvGraphicFramePr>
        <p:xfrm>
          <a:off x="5435600" y="3302000"/>
          <a:ext cx="1584325" cy="617538"/>
        </p:xfrm>
        <a:graphic>
          <a:graphicData uri="http://schemas.openxmlformats.org/presentationml/2006/ole">
            <mc:AlternateContent xmlns:mc="http://schemas.openxmlformats.org/markup-compatibility/2006">
              <mc:Choice xmlns:v="urn:schemas-microsoft-com:vml" Requires="v">
                <p:oleObj spid="_x0000_s36885" name="Формула" r:id="rId9" imgW="558558" imgH="215806" progId="Equation.3">
                  <p:embed/>
                </p:oleObj>
              </mc:Choice>
              <mc:Fallback>
                <p:oleObj name="Формула" r:id="rId9" imgW="558558" imgH="215806" progId="Equation.3">
                  <p:embed/>
                  <p:pic>
                    <p:nvPicPr>
                      <p:cNvPr id="0" name="Object 10"/>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5435600" y="3302000"/>
                        <a:ext cx="1584325" cy="617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36876" name="Rectangle 13">
            <a:extLst>
              <a:ext uri="{FF2B5EF4-FFF2-40B4-BE49-F238E27FC236}">
                <a16:creationId xmlns:a16="http://schemas.microsoft.com/office/drawing/2014/main" id="{135093C6-2C79-4798-BF96-8AF1C83D3C8F}"/>
              </a:ext>
            </a:extLst>
          </p:cNvPr>
          <p:cNvSpPr>
            <a:spLocks noChangeArrowheads="1"/>
          </p:cNvSpPr>
          <p:nvPr/>
        </p:nvSpPr>
        <p:spPr bwMode="auto">
          <a:xfrm>
            <a:off x="0" y="331946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ru-RU" altLang="ru-RU"/>
          </a:p>
        </p:txBody>
      </p:sp>
      <p:graphicFrame>
        <p:nvGraphicFramePr>
          <p:cNvPr id="36877" name="Object 12">
            <a:extLst>
              <a:ext uri="{FF2B5EF4-FFF2-40B4-BE49-F238E27FC236}">
                <a16:creationId xmlns:a16="http://schemas.microsoft.com/office/drawing/2014/main" id="{A0BF8191-3305-48D9-98CF-4182AF482C23}"/>
              </a:ext>
            </a:extLst>
          </p:cNvPr>
          <p:cNvGraphicFramePr>
            <a:graphicFrameLocks noChangeAspect="1"/>
          </p:cNvGraphicFramePr>
          <p:nvPr/>
        </p:nvGraphicFramePr>
        <p:xfrm>
          <a:off x="1476375" y="4289425"/>
          <a:ext cx="4175125" cy="704850"/>
        </p:xfrm>
        <a:graphic>
          <a:graphicData uri="http://schemas.openxmlformats.org/presentationml/2006/ole">
            <mc:AlternateContent xmlns:mc="http://schemas.openxmlformats.org/markup-compatibility/2006">
              <mc:Choice xmlns:v="urn:schemas-microsoft-com:vml" Requires="v">
                <p:oleObj spid="_x0000_s36886" name="Формула" r:id="rId11" imgW="1294838" imgH="215806" progId="Equation.3">
                  <p:embed/>
                </p:oleObj>
              </mc:Choice>
              <mc:Fallback>
                <p:oleObj name="Формула" r:id="rId11" imgW="1294838" imgH="215806" progId="Equation.3">
                  <p:embed/>
                  <p:pic>
                    <p:nvPicPr>
                      <p:cNvPr id="0" name="Object 12"/>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1476375" y="4289425"/>
                        <a:ext cx="4175125" cy="704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36878" name="Rectangle 15">
            <a:extLst>
              <a:ext uri="{FF2B5EF4-FFF2-40B4-BE49-F238E27FC236}">
                <a16:creationId xmlns:a16="http://schemas.microsoft.com/office/drawing/2014/main" id="{72C5AF4B-2C3E-4DF3-AA33-26C65A600B0E}"/>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ru-RU" altLang="ru-RU"/>
          </a:p>
        </p:txBody>
      </p:sp>
      <p:graphicFrame>
        <p:nvGraphicFramePr>
          <p:cNvPr id="36879" name="Object 14">
            <a:extLst>
              <a:ext uri="{FF2B5EF4-FFF2-40B4-BE49-F238E27FC236}">
                <a16:creationId xmlns:a16="http://schemas.microsoft.com/office/drawing/2014/main" id="{BD9D1AFF-EC61-4328-AD77-48AF7827E1F7}"/>
              </a:ext>
            </a:extLst>
          </p:cNvPr>
          <p:cNvGraphicFramePr>
            <a:graphicFrameLocks noChangeAspect="1"/>
          </p:cNvGraphicFramePr>
          <p:nvPr/>
        </p:nvGraphicFramePr>
        <p:xfrm>
          <a:off x="2987675" y="4797425"/>
          <a:ext cx="1152525" cy="758825"/>
        </p:xfrm>
        <a:graphic>
          <a:graphicData uri="http://schemas.openxmlformats.org/presentationml/2006/ole">
            <mc:AlternateContent xmlns:mc="http://schemas.openxmlformats.org/markup-compatibility/2006">
              <mc:Choice xmlns:v="urn:schemas-microsoft-com:vml" Requires="v">
                <p:oleObj spid="_x0000_s36887" name="Формула" r:id="rId13" imgW="393529" imgH="253890" progId="Equation.3">
                  <p:embed/>
                </p:oleObj>
              </mc:Choice>
              <mc:Fallback>
                <p:oleObj name="Формула" r:id="rId13" imgW="393529" imgH="253890" progId="Equation.3">
                  <p:embed/>
                  <p:pic>
                    <p:nvPicPr>
                      <p:cNvPr id="0" name="Object 1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987675" y="4797425"/>
                        <a:ext cx="1152525" cy="758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36880" name="Rectangle 17">
            <a:extLst>
              <a:ext uri="{FF2B5EF4-FFF2-40B4-BE49-F238E27FC236}">
                <a16:creationId xmlns:a16="http://schemas.microsoft.com/office/drawing/2014/main" id="{3702A0BA-41D9-42E7-8118-282F74F08FBA}"/>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ru-RU" altLang="ru-RU"/>
          </a:p>
        </p:txBody>
      </p:sp>
      <p:graphicFrame>
        <p:nvGraphicFramePr>
          <p:cNvPr id="36881" name="Object 16">
            <a:extLst>
              <a:ext uri="{FF2B5EF4-FFF2-40B4-BE49-F238E27FC236}">
                <a16:creationId xmlns:a16="http://schemas.microsoft.com/office/drawing/2014/main" id="{32688DC2-6720-414B-ACAF-B37A1BDD812D}"/>
              </a:ext>
            </a:extLst>
          </p:cNvPr>
          <p:cNvGraphicFramePr>
            <a:graphicFrameLocks noChangeAspect="1"/>
          </p:cNvGraphicFramePr>
          <p:nvPr/>
        </p:nvGraphicFramePr>
        <p:xfrm>
          <a:off x="1692275" y="5451475"/>
          <a:ext cx="3311525" cy="679450"/>
        </p:xfrm>
        <a:graphic>
          <a:graphicData uri="http://schemas.openxmlformats.org/presentationml/2006/ole">
            <mc:AlternateContent xmlns:mc="http://schemas.openxmlformats.org/markup-compatibility/2006">
              <mc:Choice xmlns:v="urn:schemas-microsoft-com:vml" Requires="v">
                <p:oleObj spid="_x0000_s36888" name="Формула" r:id="rId14" imgW="1066337" imgH="215806" progId="Equation.3">
                  <p:embed/>
                </p:oleObj>
              </mc:Choice>
              <mc:Fallback>
                <p:oleObj name="Формула" r:id="rId14" imgW="1066337" imgH="215806" progId="Equation.3">
                  <p:embed/>
                  <p:pic>
                    <p:nvPicPr>
                      <p:cNvPr id="0" name="Object 16"/>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1692275" y="5451475"/>
                        <a:ext cx="3311525" cy="679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3">
            <a:extLst>
              <a:ext uri="{FF2B5EF4-FFF2-40B4-BE49-F238E27FC236}">
                <a16:creationId xmlns:a16="http://schemas.microsoft.com/office/drawing/2014/main" id="{E36F6B27-2716-46BF-844E-C818FCBBB77B}"/>
              </a:ext>
            </a:extLst>
          </p:cNvPr>
          <p:cNvSpPr>
            <a:spLocks noGrp="1" noChangeArrowheads="1"/>
          </p:cNvSpPr>
          <p:nvPr>
            <p:ph type="body" idx="1"/>
          </p:nvPr>
        </p:nvSpPr>
        <p:spPr>
          <a:xfrm>
            <a:off x="457200" y="404813"/>
            <a:ext cx="8229600" cy="5726112"/>
          </a:xfrm>
        </p:spPr>
        <p:txBody>
          <a:bodyPr/>
          <a:lstStyle/>
          <a:p>
            <a:pPr eaLnBrk="1" hangingPunct="1">
              <a:lnSpc>
                <a:spcPct val="90000"/>
              </a:lnSpc>
            </a:pPr>
            <a:r>
              <a:rPr lang="ru-RU" altLang="ru-RU"/>
              <a:t>Таким образом,  </a:t>
            </a:r>
          </a:p>
          <a:p>
            <a:pPr eaLnBrk="1" hangingPunct="1">
              <a:lnSpc>
                <a:spcPct val="90000"/>
              </a:lnSpc>
            </a:pPr>
            <a:endParaRPr lang="ru-RU" altLang="ru-RU"/>
          </a:p>
          <a:p>
            <a:pPr eaLnBrk="1" hangingPunct="1">
              <a:lnSpc>
                <a:spcPct val="90000"/>
              </a:lnSpc>
            </a:pPr>
            <a:endParaRPr lang="ru-RU" altLang="ru-RU"/>
          </a:p>
          <a:p>
            <a:pPr eaLnBrk="1" hangingPunct="1">
              <a:lnSpc>
                <a:spcPct val="90000"/>
              </a:lnSpc>
              <a:buFont typeface="Wingdings" panose="05000000000000000000" pitchFamily="2" charset="2"/>
              <a:buNone/>
            </a:pPr>
            <a:r>
              <a:rPr lang="ru-RU" altLang="ru-RU"/>
              <a:t>	и функция</a:t>
            </a:r>
          </a:p>
          <a:p>
            <a:pPr eaLnBrk="1" hangingPunct="1">
              <a:lnSpc>
                <a:spcPct val="90000"/>
              </a:lnSpc>
            </a:pPr>
            <a:endParaRPr lang="ru-RU" altLang="ru-RU"/>
          </a:p>
          <a:p>
            <a:pPr eaLnBrk="1" hangingPunct="1">
              <a:lnSpc>
                <a:spcPct val="90000"/>
              </a:lnSpc>
              <a:buFont typeface="Wingdings" panose="05000000000000000000" pitchFamily="2" charset="2"/>
              <a:buNone/>
            </a:pPr>
            <a:r>
              <a:rPr lang="ru-RU" altLang="ru-RU"/>
              <a:t>  </a:t>
            </a:r>
          </a:p>
          <a:p>
            <a:pPr eaLnBrk="1" hangingPunct="1">
              <a:lnSpc>
                <a:spcPct val="90000"/>
              </a:lnSpc>
            </a:pPr>
            <a:r>
              <a:rPr lang="ru-RU" altLang="ru-RU"/>
              <a:t>Условие сходимости                   примет вид</a:t>
            </a:r>
          </a:p>
          <a:p>
            <a:pPr eaLnBrk="1" hangingPunct="1">
              <a:lnSpc>
                <a:spcPct val="90000"/>
              </a:lnSpc>
            </a:pPr>
            <a:endParaRPr lang="ru-RU" altLang="ru-RU"/>
          </a:p>
          <a:p>
            <a:pPr eaLnBrk="1" hangingPunct="1">
              <a:lnSpc>
                <a:spcPct val="90000"/>
              </a:lnSpc>
              <a:buFont typeface="Wingdings" panose="05000000000000000000" pitchFamily="2" charset="2"/>
              <a:buNone/>
            </a:pPr>
            <a:r>
              <a:rPr lang="ru-RU" altLang="ru-RU"/>
              <a:t>	или</a:t>
            </a:r>
            <a:endParaRPr lang="ru-RU" altLang="ru-RU" b="1"/>
          </a:p>
        </p:txBody>
      </p:sp>
      <p:sp>
        <p:nvSpPr>
          <p:cNvPr id="37891" name="Rectangle 16">
            <a:extLst>
              <a:ext uri="{FF2B5EF4-FFF2-40B4-BE49-F238E27FC236}">
                <a16:creationId xmlns:a16="http://schemas.microsoft.com/office/drawing/2014/main" id="{AD74C508-437E-4A72-9FC7-9BA5FA2A59EF}"/>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ru-RU" altLang="ru-RU"/>
          </a:p>
        </p:txBody>
      </p:sp>
      <p:graphicFrame>
        <p:nvGraphicFramePr>
          <p:cNvPr id="37892" name="Object 15">
            <a:extLst>
              <a:ext uri="{FF2B5EF4-FFF2-40B4-BE49-F238E27FC236}">
                <a16:creationId xmlns:a16="http://schemas.microsoft.com/office/drawing/2014/main" id="{EC7BA6BE-CB98-44E5-B086-54223CC23630}"/>
              </a:ext>
            </a:extLst>
          </p:cNvPr>
          <p:cNvGraphicFramePr>
            <a:graphicFrameLocks noChangeAspect="1"/>
          </p:cNvGraphicFramePr>
          <p:nvPr/>
        </p:nvGraphicFramePr>
        <p:xfrm>
          <a:off x="1979613" y="793750"/>
          <a:ext cx="2592387" cy="1174750"/>
        </p:xfrm>
        <a:graphic>
          <a:graphicData uri="http://schemas.openxmlformats.org/presentationml/2006/ole">
            <mc:AlternateContent xmlns:mc="http://schemas.openxmlformats.org/markup-compatibility/2006">
              <mc:Choice xmlns:v="urn:schemas-microsoft-com:vml" Requires="v">
                <p:oleObj spid="_x0000_s37905" name="Формула" r:id="rId3" imgW="927100" imgH="419100" progId="Equation.3">
                  <p:embed/>
                </p:oleObj>
              </mc:Choice>
              <mc:Fallback>
                <p:oleObj name="Формула" r:id="rId3" imgW="927100" imgH="419100" progId="Equation.3">
                  <p:embed/>
                  <p:pic>
                    <p:nvPicPr>
                      <p:cNvPr id="0" name="Object 1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79613" y="793750"/>
                        <a:ext cx="2592387" cy="1174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37893" name="Rectangle 18">
            <a:extLst>
              <a:ext uri="{FF2B5EF4-FFF2-40B4-BE49-F238E27FC236}">
                <a16:creationId xmlns:a16="http://schemas.microsoft.com/office/drawing/2014/main" id="{67DD002E-4F62-441E-BF0E-E2E48E5DA9A9}"/>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ru-RU" altLang="ru-RU"/>
          </a:p>
        </p:txBody>
      </p:sp>
      <p:sp>
        <p:nvSpPr>
          <p:cNvPr id="37894" name="Rectangle 20">
            <a:extLst>
              <a:ext uri="{FF2B5EF4-FFF2-40B4-BE49-F238E27FC236}">
                <a16:creationId xmlns:a16="http://schemas.microsoft.com/office/drawing/2014/main" id="{21D6B141-322D-42C2-80F0-DEFDCBCC3A03}"/>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ru-RU" altLang="ru-RU"/>
          </a:p>
        </p:txBody>
      </p:sp>
      <p:graphicFrame>
        <p:nvGraphicFramePr>
          <p:cNvPr id="37895" name="Object 19">
            <a:extLst>
              <a:ext uri="{FF2B5EF4-FFF2-40B4-BE49-F238E27FC236}">
                <a16:creationId xmlns:a16="http://schemas.microsoft.com/office/drawing/2014/main" id="{71D41AF9-0FA4-4DBF-B930-65A40E271C9A}"/>
              </a:ext>
            </a:extLst>
          </p:cNvPr>
          <p:cNvGraphicFramePr>
            <a:graphicFrameLocks noChangeAspect="1"/>
          </p:cNvGraphicFramePr>
          <p:nvPr/>
        </p:nvGraphicFramePr>
        <p:xfrm>
          <a:off x="4716463" y="2133600"/>
          <a:ext cx="2735262" cy="1114425"/>
        </p:xfrm>
        <a:graphic>
          <a:graphicData uri="http://schemas.openxmlformats.org/presentationml/2006/ole">
            <mc:AlternateContent xmlns:mc="http://schemas.openxmlformats.org/markup-compatibility/2006">
              <mc:Choice xmlns:v="urn:schemas-microsoft-com:vml" Requires="v">
                <p:oleObj spid="_x0000_s37906" name="Формула" r:id="rId5" imgW="1028700" imgH="419100" progId="Equation.3">
                  <p:embed/>
                </p:oleObj>
              </mc:Choice>
              <mc:Fallback>
                <p:oleObj name="Формула" r:id="rId5" imgW="1028700" imgH="419100" progId="Equation.3">
                  <p:embed/>
                  <p:pic>
                    <p:nvPicPr>
                      <p:cNvPr id="0" name="Object 19"/>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716463" y="2133600"/>
                        <a:ext cx="2735262" cy="1114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37896" name="Rectangle 22">
            <a:extLst>
              <a:ext uri="{FF2B5EF4-FFF2-40B4-BE49-F238E27FC236}">
                <a16:creationId xmlns:a16="http://schemas.microsoft.com/office/drawing/2014/main" id="{D176C0B2-1911-4FD3-ADE2-D37AD0FA7282}"/>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ru-RU" altLang="ru-RU"/>
          </a:p>
        </p:txBody>
      </p:sp>
      <p:graphicFrame>
        <p:nvGraphicFramePr>
          <p:cNvPr id="37897" name="Object 21">
            <a:extLst>
              <a:ext uri="{FF2B5EF4-FFF2-40B4-BE49-F238E27FC236}">
                <a16:creationId xmlns:a16="http://schemas.microsoft.com/office/drawing/2014/main" id="{C2BF0FF3-39E5-4F8B-917C-D95CFBDE57E2}"/>
              </a:ext>
            </a:extLst>
          </p:cNvPr>
          <p:cNvGraphicFramePr>
            <a:graphicFrameLocks noChangeAspect="1"/>
          </p:cNvGraphicFramePr>
          <p:nvPr/>
        </p:nvGraphicFramePr>
        <p:xfrm>
          <a:off x="4787900" y="3357563"/>
          <a:ext cx="1584325" cy="679450"/>
        </p:xfrm>
        <a:graphic>
          <a:graphicData uri="http://schemas.openxmlformats.org/presentationml/2006/ole">
            <mc:AlternateContent xmlns:mc="http://schemas.openxmlformats.org/markup-compatibility/2006">
              <mc:Choice xmlns:v="urn:schemas-microsoft-com:vml" Requires="v">
                <p:oleObj spid="_x0000_s37907" name="Формула" r:id="rId7" imgW="596641" imgH="253890" progId="Equation.3">
                  <p:embed/>
                </p:oleObj>
              </mc:Choice>
              <mc:Fallback>
                <p:oleObj name="Формула" r:id="rId7" imgW="596641" imgH="253890" progId="Equation.3">
                  <p:embed/>
                  <p:pic>
                    <p:nvPicPr>
                      <p:cNvPr id="0" name="Object 21"/>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787900" y="3357563"/>
                        <a:ext cx="1584325" cy="679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37898" name="Rectangle 24">
            <a:extLst>
              <a:ext uri="{FF2B5EF4-FFF2-40B4-BE49-F238E27FC236}">
                <a16:creationId xmlns:a16="http://schemas.microsoft.com/office/drawing/2014/main" id="{AB92B517-2B81-471F-A504-75C0AC612C57}"/>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ru-RU" altLang="ru-RU"/>
          </a:p>
        </p:txBody>
      </p:sp>
      <p:graphicFrame>
        <p:nvGraphicFramePr>
          <p:cNvPr id="37899" name="Object 23">
            <a:extLst>
              <a:ext uri="{FF2B5EF4-FFF2-40B4-BE49-F238E27FC236}">
                <a16:creationId xmlns:a16="http://schemas.microsoft.com/office/drawing/2014/main" id="{212450DD-0CB2-46CB-837D-D94FF91E842A}"/>
              </a:ext>
            </a:extLst>
          </p:cNvPr>
          <p:cNvGraphicFramePr>
            <a:graphicFrameLocks noChangeAspect="1"/>
          </p:cNvGraphicFramePr>
          <p:nvPr/>
        </p:nvGraphicFramePr>
        <p:xfrm>
          <a:off x="2051050" y="3871913"/>
          <a:ext cx="4392613" cy="1376362"/>
        </p:xfrm>
        <a:graphic>
          <a:graphicData uri="http://schemas.openxmlformats.org/presentationml/2006/ole">
            <mc:AlternateContent xmlns:mc="http://schemas.openxmlformats.org/markup-compatibility/2006">
              <mc:Choice xmlns:v="urn:schemas-microsoft-com:vml" Requires="v">
                <p:oleObj spid="_x0000_s37908" name="Формула" r:id="rId9" imgW="1612900" imgH="508000" progId="Equation.3">
                  <p:embed/>
                </p:oleObj>
              </mc:Choice>
              <mc:Fallback>
                <p:oleObj name="Формула" r:id="rId9" imgW="1612900" imgH="508000" progId="Equation.3">
                  <p:embed/>
                  <p:pic>
                    <p:nvPicPr>
                      <p:cNvPr id="0" name="Object 23"/>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051050" y="3871913"/>
                        <a:ext cx="4392613" cy="1376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37900" name="Rectangle 26">
            <a:extLst>
              <a:ext uri="{FF2B5EF4-FFF2-40B4-BE49-F238E27FC236}">
                <a16:creationId xmlns:a16="http://schemas.microsoft.com/office/drawing/2014/main" id="{BD2F02FD-0218-4AE2-8A37-1BBADFB58552}"/>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ru-RU" altLang="ru-RU"/>
          </a:p>
        </p:txBody>
      </p:sp>
      <p:graphicFrame>
        <p:nvGraphicFramePr>
          <p:cNvPr id="37901" name="Object 25">
            <a:extLst>
              <a:ext uri="{FF2B5EF4-FFF2-40B4-BE49-F238E27FC236}">
                <a16:creationId xmlns:a16="http://schemas.microsoft.com/office/drawing/2014/main" id="{DC009F95-5574-418B-973A-CB9E8A9736AA}"/>
              </a:ext>
            </a:extLst>
          </p:cNvPr>
          <p:cNvGraphicFramePr>
            <a:graphicFrameLocks noChangeAspect="1"/>
          </p:cNvGraphicFramePr>
          <p:nvPr/>
        </p:nvGraphicFramePr>
        <p:xfrm>
          <a:off x="1979613" y="5300663"/>
          <a:ext cx="3959225" cy="796925"/>
        </p:xfrm>
        <a:graphic>
          <a:graphicData uri="http://schemas.openxmlformats.org/presentationml/2006/ole">
            <mc:AlternateContent xmlns:mc="http://schemas.openxmlformats.org/markup-compatibility/2006">
              <mc:Choice xmlns:v="urn:schemas-microsoft-com:vml" Requires="v">
                <p:oleObj spid="_x0000_s37909" name="Формула" r:id="rId11" imgW="1320227" imgH="266584" progId="Equation.3">
                  <p:embed/>
                </p:oleObj>
              </mc:Choice>
              <mc:Fallback>
                <p:oleObj name="Формула" r:id="rId11" imgW="1320227" imgH="266584" progId="Equation.3">
                  <p:embed/>
                  <p:pic>
                    <p:nvPicPr>
                      <p:cNvPr id="0" name="Object 25"/>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1979613" y="5300663"/>
                        <a:ext cx="3959225" cy="796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37902" name="Rectangle 27">
            <a:extLst>
              <a:ext uri="{FF2B5EF4-FFF2-40B4-BE49-F238E27FC236}">
                <a16:creationId xmlns:a16="http://schemas.microsoft.com/office/drawing/2014/main" id="{2C16E876-AA54-4E38-8233-62A1386DA83D}"/>
              </a:ext>
            </a:extLst>
          </p:cNvPr>
          <p:cNvSpPr>
            <a:spLocks noChangeArrowheads="1"/>
          </p:cNvSpPr>
          <p:nvPr/>
        </p:nvSpPr>
        <p:spPr bwMode="auto">
          <a:xfrm>
            <a:off x="2051050" y="836613"/>
            <a:ext cx="2736850" cy="1223962"/>
          </a:xfrm>
          <a:prstGeom prst="rect">
            <a:avLst/>
          </a:prstGeom>
          <a:solidFill>
            <a:srgbClr val="FFFF66">
              <a:alpha val="18823"/>
            </a:srgb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ru-RU" altLang="ru-RU"/>
          </a:p>
        </p:txBody>
      </p:sp>
      <p:sp>
        <p:nvSpPr>
          <p:cNvPr id="37903" name="Rectangle 28">
            <a:extLst>
              <a:ext uri="{FF2B5EF4-FFF2-40B4-BE49-F238E27FC236}">
                <a16:creationId xmlns:a16="http://schemas.microsoft.com/office/drawing/2014/main" id="{503719B0-9019-48E4-A09E-ACE35CD2B173}"/>
              </a:ext>
            </a:extLst>
          </p:cNvPr>
          <p:cNvSpPr>
            <a:spLocks noChangeArrowheads="1"/>
          </p:cNvSpPr>
          <p:nvPr/>
        </p:nvSpPr>
        <p:spPr bwMode="auto">
          <a:xfrm>
            <a:off x="4714875" y="2133600"/>
            <a:ext cx="2736850" cy="1150938"/>
          </a:xfrm>
          <a:prstGeom prst="rect">
            <a:avLst/>
          </a:prstGeom>
          <a:solidFill>
            <a:srgbClr val="FFFF66">
              <a:alpha val="10980"/>
            </a:srgb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ru-RU" altLang="ru-RU"/>
          </a:p>
        </p:txBody>
      </p:sp>
      <p:sp>
        <p:nvSpPr>
          <p:cNvPr id="37904" name="Rectangle 29">
            <a:extLst>
              <a:ext uri="{FF2B5EF4-FFF2-40B4-BE49-F238E27FC236}">
                <a16:creationId xmlns:a16="http://schemas.microsoft.com/office/drawing/2014/main" id="{D69E5383-3869-48C6-8B01-B2B2F241F849}"/>
              </a:ext>
            </a:extLst>
          </p:cNvPr>
          <p:cNvSpPr>
            <a:spLocks noChangeArrowheads="1"/>
          </p:cNvSpPr>
          <p:nvPr/>
        </p:nvSpPr>
        <p:spPr bwMode="auto">
          <a:xfrm>
            <a:off x="1835150" y="5300663"/>
            <a:ext cx="4321175" cy="865187"/>
          </a:xfrm>
          <a:prstGeom prst="rect">
            <a:avLst/>
          </a:prstGeom>
          <a:solidFill>
            <a:srgbClr val="FF99FF">
              <a:alpha val="7843"/>
            </a:srgb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ru-RU" altLang="ru-RU"/>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EE051B3C-0FC8-4B11-8BE3-9F030454FA24}"/>
              </a:ext>
            </a:extLst>
          </p:cNvPr>
          <p:cNvSpPr>
            <a:spLocks noGrp="1" noChangeArrowheads="1"/>
          </p:cNvSpPr>
          <p:nvPr>
            <p:ph type="title"/>
          </p:nvPr>
        </p:nvSpPr>
        <p:spPr>
          <a:xfrm>
            <a:off x="457200" y="277813"/>
            <a:ext cx="8229600" cy="919162"/>
          </a:xfrm>
        </p:spPr>
        <p:txBody>
          <a:bodyPr/>
          <a:lstStyle/>
          <a:p>
            <a:pPr algn="ctr" eaLnBrk="1" hangingPunct="1"/>
            <a:r>
              <a:rPr lang="ru-RU" altLang="ru-RU"/>
              <a:t>Начальное приближение </a:t>
            </a:r>
          </a:p>
        </p:txBody>
      </p:sp>
      <p:sp>
        <p:nvSpPr>
          <p:cNvPr id="8195" name="Rectangle 3">
            <a:extLst>
              <a:ext uri="{FF2B5EF4-FFF2-40B4-BE49-F238E27FC236}">
                <a16:creationId xmlns:a16="http://schemas.microsoft.com/office/drawing/2014/main" id="{63392382-EF47-4428-9266-7BED03809C42}"/>
              </a:ext>
            </a:extLst>
          </p:cNvPr>
          <p:cNvSpPr>
            <a:spLocks noGrp="1" noChangeArrowheads="1"/>
          </p:cNvSpPr>
          <p:nvPr>
            <p:ph type="body" idx="1"/>
          </p:nvPr>
        </p:nvSpPr>
        <p:spPr/>
        <p:txBody>
          <a:bodyPr/>
          <a:lstStyle/>
          <a:p>
            <a:pPr eaLnBrk="1" hangingPunct="1"/>
            <a:r>
              <a:rPr lang="ru-RU" altLang="ru-RU"/>
              <a:t>Наиболее общий подход к заданию начального приближения состоит в следующем – определяются две достаточно близко расположенные друг к другу точки        и        , в которых функция</a:t>
            </a:r>
          </a:p>
          <a:p>
            <a:pPr eaLnBrk="1" hangingPunct="1">
              <a:buFont typeface="Wingdings" panose="05000000000000000000" pitchFamily="2" charset="2"/>
              <a:buNone/>
            </a:pPr>
            <a:r>
              <a:rPr lang="ru-RU" altLang="ru-RU"/>
              <a:t>             меняет свой знак, т.е.                        В этом случае можно полагать, что между этими точками  и  имеется хотя бы одна точка     , в которой                   . </a:t>
            </a:r>
          </a:p>
        </p:txBody>
      </p:sp>
      <p:sp>
        <p:nvSpPr>
          <p:cNvPr id="8196" name="Rectangle 4">
            <a:extLst>
              <a:ext uri="{FF2B5EF4-FFF2-40B4-BE49-F238E27FC236}">
                <a16:creationId xmlns:a16="http://schemas.microsoft.com/office/drawing/2014/main" id="{ABC52C01-FB24-4D08-9F12-2181FE28A6BA}"/>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ru-RU" altLang="ru-RU"/>
          </a:p>
        </p:txBody>
      </p:sp>
      <p:graphicFrame>
        <p:nvGraphicFramePr>
          <p:cNvPr id="8197" name="Object 5">
            <a:extLst>
              <a:ext uri="{FF2B5EF4-FFF2-40B4-BE49-F238E27FC236}">
                <a16:creationId xmlns:a16="http://schemas.microsoft.com/office/drawing/2014/main" id="{30EFD547-1764-4FAC-AF52-579CE07E7CE6}"/>
              </a:ext>
            </a:extLst>
          </p:cNvPr>
          <p:cNvGraphicFramePr>
            <a:graphicFrameLocks noChangeAspect="1"/>
          </p:cNvGraphicFramePr>
          <p:nvPr/>
        </p:nvGraphicFramePr>
        <p:xfrm>
          <a:off x="3132138" y="3502025"/>
          <a:ext cx="436562" cy="503238"/>
        </p:xfrm>
        <a:graphic>
          <a:graphicData uri="http://schemas.openxmlformats.org/presentationml/2006/ole">
            <mc:AlternateContent xmlns:mc="http://schemas.openxmlformats.org/markup-compatibility/2006">
              <mc:Choice xmlns:v="urn:schemas-microsoft-com:vml" Requires="v">
                <p:oleObj spid="_x0000_s8208" name="Формула" r:id="rId3" imgW="126835" imgH="139518" progId="Equation.3">
                  <p:embed/>
                </p:oleObj>
              </mc:Choice>
              <mc:Fallback>
                <p:oleObj name="Формула" r:id="rId3" imgW="126835" imgH="139518" progId="Equation.3">
                  <p:embed/>
                  <p:pic>
                    <p:nvPicPr>
                      <p:cNvPr id="0" name="Object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132138" y="3502025"/>
                        <a:ext cx="436562" cy="503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8198" name="Rectangle 6">
            <a:extLst>
              <a:ext uri="{FF2B5EF4-FFF2-40B4-BE49-F238E27FC236}">
                <a16:creationId xmlns:a16="http://schemas.microsoft.com/office/drawing/2014/main" id="{41403275-4F79-4530-8C5D-E785DA459F30}"/>
              </a:ext>
            </a:extLst>
          </p:cNvPr>
          <p:cNvSpPr>
            <a:spLocks noChangeArrowheads="1"/>
          </p:cNvSpPr>
          <p:nvPr/>
        </p:nvSpPr>
        <p:spPr bwMode="auto">
          <a:xfrm>
            <a:off x="250825" y="4762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ru-RU" altLang="ru-RU"/>
          </a:p>
        </p:txBody>
      </p:sp>
      <p:graphicFrame>
        <p:nvGraphicFramePr>
          <p:cNvPr id="8199" name="Object 7">
            <a:extLst>
              <a:ext uri="{FF2B5EF4-FFF2-40B4-BE49-F238E27FC236}">
                <a16:creationId xmlns:a16="http://schemas.microsoft.com/office/drawing/2014/main" id="{7335272A-49AB-48F7-BC52-40807CBA4BCB}"/>
              </a:ext>
            </a:extLst>
          </p:cNvPr>
          <p:cNvGraphicFramePr>
            <a:graphicFrameLocks noChangeAspect="1"/>
          </p:cNvGraphicFramePr>
          <p:nvPr/>
        </p:nvGraphicFramePr>
        <p:xfrm>
          <a:off x="4211638" y="3392488"/>
          <a:ext cx="419100" cy="612775"/>
        </p:xfrm>
        <a:graphic>
          <a:graphicData uri="http://schemas.openxmlformats.org/presentationml/2006/ole">
            <mc:AlternateContent xmlns:mc="http://schemas.openxmlformats.org/markup-compatibility/2006">
              <mc:Choice xmlns:v="urn:schemas-microsoft-com:vml" Requires="v">
                <p:oleObj spid="_x0000_s8209" name="Формула" r:id="rId5" imgW="126725" imgH="177415" progId="Equation.3">
                  <p:embed/>
                </p:oleObj>
              </mc:Choice>
              <mc:Fallback>
                <p:oleObj name="Формула" r:id="rId5" imgW="126725" imgH="177415" progId="Equation.3">
                  <p:embed/>
                  <p:pic>
                    <p:nvPicPr>
                      <p:cNvPr id="0" name="Object 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211638" y="3392488"/>
                        <a:ext cx="419100" cy="612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8200" name="Rectangle 8">
            <a:extLst>
              <a:ext uri="{FF2B5EF4-FFF2-40B4-BE49-F238E27FC236}">
                <a16:creationId xmlns:a16="http://schemas.microsoft.com/office/drawing/2014/main" id="{B6536BED-887B-43DF-A252-047ABDCF1EC2}"/>
              </a:ext>
            </a:extLst>
          </p:cNvPr>
          <p:cNvSpPr>
            <a:spLocks noChangeArrowheads="1"/>
          </p:cNvSpPr>
          <p:nvPr/>
        </p:nvSpPr>
        <p:spPr bwMode="auto">
          <a:xfrm>
            <a:off x="0" y="331946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ru-RU" altLang="ru-RU"/>
          </a:p>
        </p:txBody>
      </p:sp>
      <p:graphicFrame>
        <p:nvGraphicFramePr>
          <p:cNvPr id="8201" name="Object 9">
            <a:extLst>
              <a:ext uri="{FF2B5EF4-FFF2-40B4-BE49-F238E27FC236}">
                <a16:creationId xmlns:a16="http://schemas.microsoft.com/office/drawing/2014/main" id="{6D183802-4E13-47C5-834B-EF2BEFC8DC42}"/>
              </a:ext>
            </a:extLst>
          </p:cNvPr>
          <p:cNvGraphicFramePr>
            <a:graphicFrameLocks noChangeAspect="1"/>
          </p:cNvGraphicFramePr>
          <p:nvPr/>
        </p:nvGraphicFramePr>
        <p:xfrm>
          <a:off x="900113" y="3914775"/>
          <a:ext cx="1008062" cy="661988"/>
        </p:xfrm>
        <a:graphic>
          <a:graphicData uri="http://schemas.openxmlformats.org/presentationml/2006/ole">
            <mc:AlternateContent xmlns:mc="http://schemas.openxmlformats.org/markup-compatibility/2006">
              <mc:Choice xmlns:v="urn:schemas-microsoft-com:vml" Requires="v">
                <p:oleObj spid="_x0000_s8210" name="Формула" r:id="rId7" imgW="330057" imgH="215806" progId="Equation.3">
                  <p:embed/>
                </p:oleObj>
              </mc:Choice>
              <mc:Fallback>
                <p:oleObj name="Формула" r:id="rId7" imgW="330057" imgH="215806" progId="Equation.3">
                  <p:embed/>
                  <p:pic>
                    <p:nvPicPr>
                      <p:cNvPr id="0" name="Object 9"/>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900113" y="3914775"/>
                        <a:ext cx="1008062" cy="661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8202" name="Rectangle 10">
            <a:extLst>
              <a:ext uri="{FF2B5EF4-FFF2-40B4-BE49-F238E27FC236}">
                <a16:creationId xmlns:a16="http://schemas.microsoft.com/office/drawing/2014/main" id="{709E8BDA-CB07-4B5B-9C37-1E0DAF62FAF6}"/>
              </a:ext>
            </a:extLst>
          </p:cNvPr>
          <p:cNvSpPr>
            <a:spLocks noChangeArrowheads="1"/>
          </p:cNvSpPr>
          <p:nvPr/>
        </p:nvSpPr>
        <p:spPr bwMode="auto">
          <a:xfrm>
            <a:off x="0" y="331946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ru-RU" altLang="ru-RU"/>
          </a:p>
        </p:txBody>
      </p:sp>
      <p:graphicFrame>
        <p:nvGraphicFramePr>
          <p:cNvPr id="8203" name="Object 11">
            <a:extLst>
              <a:ext uri="{FF2B5EF4-FFF2-40B4-BE49-F238E27FC236}">
                <a16:creationId xmlns:a16="http://schemas.microsoft.com/office/drawing/2014/main" id="{8D9346C7-21C0-4A97-8C7D-2D799AB4E158}"/>
              </a:ext>
            </a:extLst>
          </p:cNvPr>
          <p:cNvGraphicFramePr>
            <a:graphicFrameLocks noChangeAspect="1"/>
          </p:cNvGraphicFramePr>
          <p:nvPr/>
        </p:nvGraphicFramePr>
        <p:xfrm>
          <a:off x="5807075" y="3919538"/>
          <a:ext cx="2663825" cy="695325"/>
        </p:xfrm>
        <a:graphic>
          <a:graphicData uri="http://schemas.openxmlformats.org/presentationml/2006/ole">
            <mc:AlternateContent xmlns:mc="http://schemas.openxmlformats.org/markup-compatibility/2006">
              <mc:Choice xmlns:v="urn:schemas-microsoft-com:vml" Requires="v">
                <p:oleObj spid="_x0000_s8211" name="Формула" r:id="rId9" imgW="837836" imgH="215806" progId="Equation.3">
                  <p:embed/>
                </p:oleObj>
              </mc:Choice>
              <mc:Fallback>
                <p:oleObj name="Формула" r:id="rId9" imgW="837836" imgH="215806" progId="Equation.3">
                  <p:embed/>
                  <p:pic>
                    <p:nvPicPr>
                      <p:cNvPr id="0" name="Object 11"/>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5807075" y="3919538"/>
                        <a:ext cx="2663825" cy="695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8204" name="Rectangle 12">
            <a:extLst>
              <a:ext uri="{FF2B5EF4-FFF2-40B4-BE49-F238E27FC236}">
                <a16:creationId xmlns:a16="http://schemas.microsoft.com/office/drawing/2014/main" id="{33A33A46-01A0-4E4E-B121-8391CECD725B}"/>
              </a:ext>
            </a:extLst>
          </p:cNvPr>
          <p:cNvSpPr>
            <a:spLocks noChangeArrowheads="1"/>
          </p:cNvSpPr>
          <p:nvPr/>
        </p:nvSpPr>
        <p:spPr bwMode="auto">
          <a:xfrm>
            <a:off x="0" y="334803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ru-RU" altLang="ru-RU"/>
          </a:p>
        </p:txBody>
      </p:sp>
      <p:graphicFrame>
        <p:nvGraphicFramePr>
          <p:cNvPr id="8205" name="Object 13">
            <a:extLst>
              <a:ext uri="{FF2B5EF4-FFF2-40B4-BE49-F238E27FC236}">
                <a16:creationId xmlns:a16="http://schemas.microsoft.com/office/drawing/2014/main" id="{75912CED-1486-4DEE-A0F2-66AE6D9837F6}"/>
              </a:ext>
            </a:extLst>
          </p:cNvPr>
          <p:cNvGraphicFramePr>
            <a:graphicFrameLocks noChangeAspect="1"/>
          </p:cNvGraphicFramePr>
          <p:nvPr/>
        </p:nvGraphicFramePr>
        <p:xfrm>
          <a:off x="1979613" y="5319713"/>
          <a:ext cx="509587" cy="576262"/>
        </p:xfrm>
        <a:graphic>
          <a:graphicData uri="http://schemas.openxmlformats.org/presentationml/2006/ole">
            <mc:AlternateContent xmlns:mc="http://schemas.openxmlformats.org/markup-compatibility/2006">
              <mc:Choice xmlns:v="urn:schemas-microsoft-com:vml" Requires="v">
                <p:oleObj spid="_x0000_s8212" name="Формула" r:id="rId11" imgW="139579" imgH="164957" progId="Equation.3">
                  <p:embed/>
                </p:oleObj>
              </mc:Choice>
              <mc:Fallback>
                <p:oleObj name="Формула" r:id="rId11" imgW="139579" imgH="164957" progId="Equation.3">
                  <p:embed/>
                  <p:pic>
                    <p:nvPicPr>
                      <p:cNvPr id="0" name="Object 13"/>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1979613" y="5319713"/>
                        <a:ext cx="509587"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8206" name="Rectangle 14">
            <a:extLst>
              <a:ext uri="{FF2B5EF4-FFF2-40B4-BE49-F238E27FC236}">
                <a16:creationId xmlns:a16="http://schemas.microsoft.com/office/drawing/2014/main" id="{26196243-FC83-41EA-B163-0EF1AA456661}"/>
              </a:ext>
            </a:extLst>
          </p:cNvPr>
          <p:cNvSpPr>
            <a:spLocks noChangeArrowheads="1"/>
          </p:cNvSpPr>
          <p:nvPr/>
        </p:nvSpPr>
        <p:spPr bwMode="auto">
          <a:xfrm>
            <a:off x="2124075" y="422116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ru-RU" altLang="ru-RU"/>
          </a:p>
        </p:txBody>
      </p:sp>
      <p:graphicFrame>
        <p:nvGraphicFramePr>
          <p:cNvPr id="8207" name="Object 15">
            <a:extLst>
              <a:ext uri="{FF2B5EF4-FFF2-40B4-BE49-F238E27FC236}">
                <a16:creationId xmlns:a16="http://schemas.microsoft.com/office/drawing/2014/main" id="{C345C45F-7221-4A36-9881-6CBD993975FF}"/>
              </a:ext>
            </a:extLst>
          </p:cNvPr>
          <p:cNvGraphicFramePr>
            <a:graphicFrameLocks noChangeAspect="1"/>
          </p:cNvGraphicFramePr>
          <p:nvPr/>
        </p:nvGraphicFramePr>
        <p:xfrm>
          <a:off x="4427538" y="5286375"/>
          <a:ext cx="1871662" cy="719138"/>
        </p:xfrm>
        <a:graphic>
          <a:graphicData uri="http://schemas.openxmlformats.org/presentationml/2006/ole">
            <mc:AlternateContent xmlns:mc="http://schemas.openxmlformats.org/markup-compatibility/2006">
              <mc:Choice xmlns:v="urn:schemas-microsoft-com:vml" Requires="v">
                <p:oleObj spid="_x0000_s8213" name="Формула" r:id="rId13" imgW="571252" imgH="215806" progId="Equation.3">
                  <p:embed/>
                </p:oleObj>
              </mc:Choice>
              <mc:Fallback>
                <p:oleObj name="Формула" r:id="rId13" imgW="571252" imgH="215806" progId="Equation.3">
                  <p:embed/>
                  <p:pic>
                    <p:nvPicPr>
                      <p:cNvPr id="0" name="Object 15"/>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4427538" y="5286375"/>
                        <a:ext cx="1871662" cy="719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103F187E-C5F9-4240-BEE0-7796C6CE5D4A}"/>
              </a:ext>
            </a:extLst>
          </p:cNvPr>
          <p:cNvSpPr>
            <a:spLocks noGrp="1" noChangeArrowheads="1"/>
          </p:cNvSpPr>
          <p:nvPr>
            <p:ph type="title"/>
          </p:nvPr>
        </p:nvSpPr>
        <p:spPr>
          <a:xfrm>
            <a:off x="457200" y="277813"/>
            <a:ext cx="8229600" cy="774700"/>
          </a:xfrm>
        </p:spPr>
        <p:txBody>
          <a:bodyPr/>
          <a:lstStyle/>
          <a:p>
            <a:pPr algn="ctr" eaLnBrk="1" hangingPunct="1"/>
            <a:r>
              <a:rPr lang="ru-RU" altLang="ru-RU"/>
              <a:t>Общая постановка задачи:</a:t>
            </a:r>
          </a:p>
        </p:txBody>
      </p:sp>
      <p:sp>
        <p:nvSpPr>
          <p:cNvPr id="9219" name="Rectangle 3">
            <a:extLst>
              <a:ext uri="{FF2B5EF4-FFF2-40B4-BE49-F238E27FC236}">
                <a16:creationId xmlns:a16="http://schemas.microsoft.com/office/drawing/2014/main" id="{2477CD7B-1776-4E77-8BB1-0A1429AAE426}"/>
              </a:ext>
            </a:extLst>
          </p:cNvPr>
          <p:cNvSpPr>
            <a:spLocks noGrp="1" noChangeArrowheads="1"/>
          </p:cNvSpPr>
          <p:nvPr>
            <p:ph type="body" idx="1"/>
          </p:nvPr>
        </p:nvSpPr>
        <p:spPr>
          <a:xfrm>
            <a:off x="457200" y="1196975"/>
            <a:ext cx="8229600" cy="4933950"/>
          </a:xfrm>
        </p:spPr>
        <p:txBody>
          <a:bodyPr/>
          <a:lstStyle/>
          <a:p>
            <a:pPr eaLnBrk="1" hangingPunct="1"/>
            <a:r>
              <a:rPr lang="ru-RU" altLang="ru-RU"/>
              <a:t> Функция         определена и непрерывна на некотором конечном или бесконечном отрезке                     </a:t>
            </a:r>
          </a:p>
          <a:p>
            <a:pPr eaLnBrk="1" hangingPunct="1"/>
            <a:r>
              <a:rPr lang="ru-RU" altLang="ru-RU"/>
              <a:t>В некоторых алгоритмах поиска корня необходимы дополнительные условия – существование и непрерывность первой производной          или даже второй производной               . Всякое значение    ,     обращающее в нуль         является корнем уравнения или нулём функции .</a:t>
            </a:r>
          </a:p>
        </p:txBody>
      </p:sp>
      <p:sp>
        <p:nvSpPr>
          <p:cNvPr id="9220" name="Rectangle 5">
            <a:extLst>
              <a:ext uri="{FF2B5EF4-FFF2-40B4-BE49-F238E27FC236}">
                <a16:creationId xmlns:a16="http://schemas.microsoft.com/office/drawing/2014/main" id="{690A5694-5C47-4177-91F3-6040EE3D2976}"/>
              </a:ext>
            </a:extLst>
          </p:cNvPr>
          <p:cNvSpPr>
            <a:spLocks noChangeArrowheads="1"/>
          </p:cNvSpPr>
          <p:nvPr/>
        </p:nvSpPr>
        <p:spPr bwMode="auto">
          <a:xfrm>
            <a:off x="0" y="331946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ru-RU" altLang="ru-RU"/>
          </a:p>
        </p:txBody>
      </p:sp>
      <p:sp>
        <p:nvSpPr>
          <p:cNvPr id="9221" name="Rectangle 7">
            <a:extLst>
              <a:ext uri="{FF2B5EF4-FFF2-40B4-BE49-F238E27FC236}">
                <a16:creationId xmlns:a16="http://schemas.microsoft.com/office/drawing/2014/main" id="{5CE62105-6F5A-4F93-AD44-A3EE7E0F8D1C}"/>
              </a:ext>
            </a:extLst>
          </p:cNvPr>
          <p:cNvSpPr>
            <a:spLocks noChangeArrowheads="1"/>
          </p:cNvSpPr>
          <p:nvPr/>
        </p:nvSpPr>
        <p:spPr bwMode="auto">
          <a:xfrm>
            <a:off x="0" y="333851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ru-RU" altLang="ru-RU"/>
          </a:p>
        </p:txBody>
      </p:sp>
      <p:graphicFrame>
        <p:nvGraphicFramePr>
          <p:cNvPr id="9222" name="Object 6">
            <a:extLst>
              <a:ext uri="{FF2B5EF4-FFF2-40B4-BE49-F238E27FC236}">
                <a16:creationId xmlns:a16="http://schemas.microsoft.com/office/drawing/2014/main" id="{F4BA8351-1612-45F2-A9D2-2590881A7F60}"/>
              </a:ext>
            </a:extLst>
          </p:cNvPr>
          <p:cNvGraphicFramePr>
            <a:graphicFrameLocks noChangeAspect="1"/>
          </p:cNvGraphicFramePr>
          <p:nvPr/>
        </p:nvGraphicFramePr>
        <p:xfrm>
          <a:off x="2411413" y="2060575"/>
          <a:ext cx="1871662" cy="565150"/>
        </p:xfrm>
        <a:graphic>
          <a:graphicData uri="http://schemas.openxmlformats.org/presentationml/2006/ole">
            <mc:AlternateContent xmlns:mc="http://schemas.openxmlformats.org/markup-compatibility/2006">
              <mc:Choice xmlns:v="urn:schemas-microsoft-com:vml" Requires="v">
                <p:oleObj spid="_x0000_s9237" name="Формула" r:id="rId3" imgW="596641" imgH="177723" progId="Equation.3">
                  <p:embed/>
                </p:oleObj>
              </mc:Choice>
              <mc:Fallback>
                <p:oleObj name="Формула" r:id="rId3" imgW="596641" imgH="177723" progId="Equation.3">
                  <p:embed/>
                  <p:pic>
                    <p:nvPicPr>
                      <p:cNvPr id="0" name="Object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11413" y="2060575"/>
                        <a:ext cx="1871662" cy="565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9223" name="Rectangle 9">
            <a:extLst>
              <a:ext uri="{FF2B5EF4-FFF2-40B4-BE49-F238E27FC236}">
                <a16:creationId xmlns:a16="http://schemas.microsoft.com/office/drawing/2014/main" id="{65834938-0BCA-4004-9059-A3F2C4788E61}"/>
              </a:ext>
            </a:extLst>
          </p:cNvPr>
          <p:cNvSpPr>
            <a:spLocks noChangeArrowheads="1"/>
          </p:cNvSpPr>
          <p:nvPr/>
        </p:nvSpPr>
        <p:spPr bwMode="auto">
          <a:xfrm>
            <a:off x="0" y="331946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ru-RU" altLang="ru-RU"/>
          </a:p>
        </p:txBody>
      </p:sp>
      <p:graphicFrame>
        <p:nvGraphicFramePr>
          <p:cNvPr id="9224" name="Object 8">
            <a:extLst>
              <a:ext uri="{FF2B5EF4-FFF2-40B4-BE49-F238E27FC236}">
                <a16:creationId xmlns:a16="http://schemas.microsoft.com/office/drawing/2014/main" id="{AAD622B6-977D-4BF8-AD82-201ED10FD5D3}"/>
              </a:ext>
            </a:extLst>
          </p:cNvPr>
          <p:cNvGraphicFramePr>
            <a:graphicFrameLocks noChangeAspect="1"/>
          </p:cNvGraphicFramePr>
          <p:nvPr/>
        </p:nvGraphicFramePr>
        <p:xfrm>
          <a:off x="3203575" y="4030663"/>
          <a:ext cx="1008063" cy="593725"/>
        </p:xfrm>
        <a:graphic>
          <a:graphicData uri="http://schemas.openxmlformats.org/presentationml/2006/ole">
            <mc:AlternateContent xmlns:mc="http://schemas.openxmlformats.org/markup-compatibility/2006">
              <mc:Choice xmlns:v="urn:schemas-microsoft-com:vml" Requires="v">
                <p:oleObj spid="_x0000_s9238" name="Формула" r:id="rId5" imgW="368140" imgH="215806" progId="Equation.3">
                  <p:embed/>
                </p:oleObj>
              </mc:Choice>
              <mc:Fallback>
                <p:oleObj name="Формула" r:id="rId5" imgW="368140" imgH="215806" progId="Equation.3">
                  <p:embed/>
                  <p:pic>
                    <p:nvPicPr>
                      <p:cNvPr id="0" name="Object 8"/>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203575" y="4030663"/>
                        <a:ext cx="1008063" cy="593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9225" name="Rectangle 11">
            <a:extLst>
              <a:ext uri="{FF2B5EF4-FFF2-40B4-BE49-F238E27FC236}">
                <a16:creationId xmlns:a16="http://schemas.microsoft.com/office/drawing/2014/main" id="{4196369D-E609-4D9E-8747-CCA7C7A2C2A7}"/>
              </a:ext>
            </a:extLst>
          </p:cNvPr>
          <p:cNvSpPr>
            <a:spLocks noChangeArrowheads="1"/>
          </p:cNvSpPr>
          <p:nvPr/>
        </p:nvSpPr>
        <p:spPr bwMode="auto">
          <a:xfrm>
            <a:off x="0" y="331946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ru-RU" altLang="ru-RU"/>
          </a:p>
        </p:txBody>
      </p:sp>
      <p:graphicFrame>
        <p:nvGraphicFramePr>
          <p:cNvPr id="9226" name="Object 10">
            <a:extLst>
              <a:ext uri="{FF2B5EF4-FFF2-40B4-BE49-F238E27FC236}">
                <a16:creationId xmlns:a16="http://schemas.microsoft.com/office/drawing/2014/main" id="{00F16B9C-6825-4171-BE88-EB7015EC145F}"/>
              </a:ext>
            </a:extLst>
          </p:cNvPr>
          <p:cNvGraphicFramePr>
            <a:graphicFrameLocks noChangeAspect="1"/>
          </p:cNvGraphicFramePr>
          <p:nvPr/>
        </p:nvGraphicFramePr>
        <p:xfrm>
          <a:off x="3435350" y="4465638"/>
          <a:ext cx="1079500" cy="620712"/>
        </p:xfrm>
        <a:graphic>
          <a:graphicData uri="http://schemas.openxmlformats.org/presentationml/2006/ole">
            <mc:AlternateContent xmlns:mc="http://schemas.openxmlformats.org/markup-compatibility/2006">
              <mc:Choice xmlns:v="urn:schemas-microsoft-com:vml" Requires="v">
                <p:oleObj spid="_x0000_s9239" name="Формула" r:id="rId7" imgW="380835" imgH="215806" progId="Equation.3">
                  <p:embed/>
                </p:oleObj>
              </mc:Choice>
              <mc:Fallback>
                <p:oleObj name="Формула" r:id="rId7" imgW="380835" imgH="215806" progId="Equation.3">
                  <p:embed/>
                  <p:pic>
                    <p:nvPicPr>
                      <p:cNvPr id="0" name="Object 10"/>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435350" y="4465638"/>
                        <a:ext cx="1079500" cy="620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9227" name="Rectangle 13">
            <a:extLst>
              <a:ext uri="{FF2B5EF4-FFF2-40B4-BE49-F238E27FC236}">
                <a16:creationId xmlns:a16="http://schemas.microsoft.com/office/drawing/2014/main" id="{B923BCCF-04EE-4556-B569-941627F35C04}"/>
              </a:ext>
            </a:extLst>
          </p:cNvPr>
          <p:cNvSpPr>
            <a:spLocks noChangeArrowheads="1"/>
          </p:cNvSpPr>
          <p:nvPr/>
        </p:nvSpPr>
        <p:spPr bwMode="auto">
          <a:xfrm>
            <a:off x="0" y="332898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ru-RU" altLang="ru-RU"/>
          </a:p>
        </p:txBody>
      </p:sp>
      <p:graphicFrame>
        <p:nvGraphicFramePr>
          <p:cNvPr id="9228" name="Object 12">
            <a:extLst>
              <a:ext uri="{FF2B5EF4-FFF2-40B4-BE49-F238E27FC236}">
                <a16:creationId xmlns:a16="http://schemas.microsoft.com/office/drawing/2014/main" id="{2277D804-9A6B-459B-8737-9C202D7F7CDB}"/>
              </a:ext>
            </a:extLst>
          </p:cNvPr>
          <p:cNvGraphicFramePr>
            <a:graphicFrameLocks noChangeAspect="1"/>
          </p:cNvGraphicFramePr>
          <p:nvPr/>
        </p:nvGraphicFramePr>
        <p:xfrm>
          <a:off x="8027988" y="4403725"/>
          <a:ext cx="401637" cy="647700"/>
        </p:xfrm>
        <a:graphic>
          <a:graphicData uri="http://schemas.openxmlformats.org/presentationml/2006/ole">
            <mc:AlternateContent xmlns:mc="http://schemas.openxmlformats.org/markup-compatibility/2006">
              <mc:Choice xmlns:v="urn:schemas-microsoft-com:vml" Requires="v">
                <p:oleObj spid="_x0000_s9240" name="Формула" r:id="rId9" imgW="126835" imgH="202936" progId="Equation.3">
                  <p:embed/>
                </p:oleObj>
              </mc:Choice>
              <mc:Fallback>
                <p:oleObj name="Формула" r:id="rId9" imgW="126835" imgH="202936" progId="Equation.3">
                  <p:embed/>
                  <p:pic>
                    <p:nvPicPr>
                      <p:cNvPr id="0" name="Object 12"/>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8027988" y="4403725"/>
                        <a:ext cx="401637"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9229" name="Rectangle 15">
            <a:extLst>
              <a:ext uri="{FF2B5EF4-FFF2-40B4-BE49-F238E27FC236}">
                <a16:creationId xmlns:a16="http://schemas.microsoft.com/office/drawing/2014/main" id="{2DC9A0E6-40CE-4B33-B57E-2D5B65A2B613}"/>
              </a:ext>
            </a:extLst>
          </p:cNvPr>
          <p:cNvSpPr>
            <a:spLocks noChangeArrowheads="1"/>
          </p:cNvSpPr>
          <p:nvPr/>
        </p:nvSpPr>
        <p:spPr bwMode="auto">
          <a:xfrm>
            <a:off x="0" y="331946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ru-RU" altLang="ru-RU"/>
          </a:p>
        </p:txBody>
      </p:sp>
      <p:sp>
        <p:nvSpPr>
          <p:cNvPr id="9230" name="Rectangle 17">
            <a:extLst>
              <a:ext uri="{FF2B5EF4-FFF2-40B4-BE49-F238E27FC236}">
                <a16:creationId xmlns:a16="http://schemas.microsoft.com/office/drawing/2014/main" id="{68E9CFC6-AE2C-4A94-A269-4ACE80DE8D15}"/>
              </a:ext>
            </a:extLst>
          </p:cNvPr>
          <p:cNvSpPr>
            <a:spLocks noChangeArrowheads="1"/>
          </p:cNvSpPr>
          <p:nvPr/>
        </p:nvSpPr>
        <p:spPr bwMode="auto">
          <a:xfrm>
            <a:off x="0" y="331946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ru-RU" altLang="ru-RU"/>
          </a:p>
        </p:txBody>
      </p:sp>
      <p:graphicFrame>
        <p:nvGraphicFramePr>
          <p:cNvPr id="9231" name="Object 16">
            <a:extLst>
              <a:ext uri="{FF2B5EF4-FFF2-40B4-BE49-F238E27FC236}">
                <a16:creationId xmlns:a16="http://schemas.microsoft.com/office/drawing/2014/main" id="{69013E51-D971-4F78-8364-7480ABDE3C60}"/>
              </a:ext>
            </a:extLst>
          </p:cNvPr>
          <p:cNvGraphicFramePr>
            <a:graphicFrameLocks noChangeAspect="1"/>
          </p:cNvGraphicFramePr>
          <p:nvPr/>
        </p:nvGraphicFramePr>
        <p:xfrm>
          <a:off x="2484438" y="1125538"/>
          <a:ext cx="1008062" cy="661987"/>
        </p:xfrm>
        <a:graphic>
          <a:graphicData uri="http://schemas.openxmlformats.org/presentationml/2006/ole">
            <mc:AlternateContent xmlns:mc="http://schemas.openxmlformats.org/markup-compatibility/2006">
              <mc:Choice xmlns:v="urn:schemas-microsoft-com:vml" Requires="v">
                <p:oleObj spid="_x0000_s9241" name="Формула" r:id="rId11" imgW="330057" imgH="215806" progId="Equation.3">
                  <p:embed/>
                </p:oleObj>
              </mc:Choice>
              <mc:Fallback>
                <p:oleObj name="Формула" r:id="rId11" imgW="330057" imgH="215806" progId="Equation.3">
                  <p:embed/>
                  <p:pic>
                    <p:nvPicPr>
                      <p:cNvPr id="0" name="Object 16"/>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2484438" y="1125538"/>
                        <a:ext cx="1008062" cy="661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9232" name="Rectangle 19">
            <a:extLst>
              <a:ext uri="{FF2B5EF4-FFF2-40B4-BE49-F238E27FC236}">
                <a16:creationId xmlns:a16="http://schemas.microsoft.com/office/drawing/2014/main" id="{74622B22-0304-42BC-9472-E5601B297870}"/>
              </a:ext>
            </a:extLst>
          </p:cNvPr>
          <p:cNvSpPr>
            <a:spLocks noChangeArrowheads="1"/>
          </p:cNvSpPr>
          <p:nvPr/>
        </p:nvSpPr>
        <p:spPr bwMode="auto">
          <a:xfrm>
            <a:off x="323850" y="126841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ru-RU" altLang="ru-RU"/>
          </a:p>
        </p:txBody>
      </p:sp>
      <p:sp>
        <p:nvSpPr>
          <p:cNvPr id="9233" name="Rectangle 25">
            <a:extLst>
              <a:ext uri="{FF2B5EF4-FFF2-40B4-BE49-F238E27FC236}">
                <a16:creationId xmlns:a16="http://schemas.microsoft.com/office/drawing/2014/main" id="{22B7CD82-1AC8-48B4-BF0B-5B1778366F74}"/>
              </a:ext>
            </a:extLst>
          </p:cNvPr>
          <p:cNvSpPr>
            <a:spLocks noChangeArrowheads="1"/>
          </p:cNvSpPr>
          <p:nvPr/>
        </p:nvSpPr>
        <p:spPr bwMode="auto">
          <a:xfrm>
            <a:off x="0" y="332898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ru-RU" altLang="ru-RU"/>
          </a:p>
        </p:txBody>
      </p:sp>
      <p:sp>
        <p:nvSpPr>
          <p:cNvPr id="9234" name="Rectangle 27">
            <a:extLst>
              <a:ext uri="{FF2B5EF4-FFF2-40B4-BE49-F238E27FC236}">
                <a16:creationId xmlns:a16="http://schemas.microsoft.com/office/drawing/2014/main" id="{0F6D0768-C59C-41D2-92BF-A43B2823F56A}"/>
              </a:ext>
            </a:extLst>
          </p:cNvPr>
          <p:cNvSpPr>
            <a:spLocks noChangeArrowheads="1"/>
          </p:cNvSpPr>
          <p:nvPr/>
        </p:nvSpPr>
        <p:spPr bwMode="auto">
          <a:xfrm>
            <a:off x="0" y="331946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ru-RU" altLang="ru-RU"/>
          </a:p>
        </p:txBody>
      </p:sp>
      <p:graphicFrame>
        <p:nvGraphicFramePr>
          <p:cNvPr id="9235" name="Object 26">
            <a:extLst>
              <a:ext uri="{FF2B5EF4-FFF2-40B4-BE49-F238E27FC236}">
                <a16:creationId xmlns:a16="http://schemas.microsoft.com/office/drawing/2014/main" id="{7BF96B5E-C0EA-4C4A-ADD1-035983D386BB}"/>
              </a:ext>
            </a:extLst>
          </p:cNvPr>
          <p:cNvGraphicFramePr>
            <a:graphicFrameLocks noChangeAspect="1"/>
          </p:cNvGraphicFramePr>
          <p:nvPr/>
        </p:nvGraphicFramePr>
        <p:xfrm>
          <a:off x="4572000" y="4895850"/>
          <a:ext cx="936625" cy="615950"/>
        </p:xfrm>
        <a:graphic>
          <a:graphicData uri="http://schemas.openxmlformats.org/presentationml/2006/ole">
            <mc:AlternateContent xmlns:mc="http://schemas.openxmlformats.org/markup-compatibility/2006">
              <mc:Choice xmlns:v="urn:schemas-microsoft-com:vml" Requires="v">
                <p:oleObj spid="_x0000_s9242" name="Формула" r:id="rId13" imgW="330057" imgH="215806" progId="Equation.3">
                  <p:embed/>
                </p:oleObj>
              </mc:Choice>
              <mc:Fallback>
                <p:oleObj name="Формула" r:id="rId13" imgW="330057" imgH="215806" progId="Equation.3">
                  <p:embed/>
                  <p:pic>
                    <p:nvPicPr>
                      <p:cNvPr id="0" name="Object 26"/>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4572000" y="4895850"/>
                        <a:ext cx="936625" cy="615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9236" name="Rectangle 29">
            <a:extLst>
              <a:ext uri="{FF2B5EF4-FFF2-40B4-BE49-F238E27FC236}">
                <a16:creationId xmlns:a16="http://schemas.microsoft.com/office/drawing/2014/main" id="{8BA475EB-3901-4353-BFFC-00D0288781C4}"/>
              </a:ext>
            </a:extLst>
          </p:cNvPr>
          <p:cNvSpPr>
            <a:spLocks noChangeArrowheads="1"/>
          </p:cNvSpPr>
          <p:nvPr/>
        </p:nvSpPr>
        <p:spPr bwMode="auto">
          <a:xfrm>
            <a:off x="0" y="331946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ru-RU" altLang="ru-RU"/>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65B98450-1C43-4DDA-A620-803DB74F708C}"/>
              </a:ext>
            </a:extLst>
          </p:cNvPr>
          <p:cNvSpPr>
            <a:spLocks noGrp="1" noChangeArrowheads="1"/>
          </p:cNvSpPr>
          <p:nvPr>
            <p:ph type="title"/>
          </p:nvPr>
        </p:nvSpPr>
        <p:spPr/>
        <p:txBody>
          <a:bodyPr/>
          <a:lstStyle/>
          <a:p>
            <a:pPr algn="ctr" eaLnBrk="1" hangingPunct="1"/>
            <a:r>
              <a:rPr lang="ru-RU" altLang="ru-RU" sz="3800"/>
              <a:t>Нахождение изолированных корней</a:t>
            </a:r>
          </a:p>
        </p:txBody>
      </p:sp>
      <p:sp>
        <p:nvSpPr>
          <p:cNvPr id="10243" name="Rectangle 3">
            <a:extLst>
              <a:ext uri="{FF2B5EF4-FFF2-40B4-BE49-F238E27FC236}">
                <a16:creationId xmlns:a16="http://schemas.microsoft.com/office/drawing/2014/main" id="{13A28DDB-A567-4548-82CD-65407BD9FD01}"/>
              </a:ext>
            </a:extLst>
          </p:cNvPr>
          <p:cNvSpPr>
            <a:spLocks noGrp="1" noChangeArrowheads="1"/>
          </p:cNvSpPr>
          <p:nvPr>
            <p:ph type="body" idx="1"/>
          </p:nvPr>
        </p:nvSpPr>
        <p:spPr/>
        <p:txBody>
          <a:bodyPr/>
          <a:lstStyle/>
          <a:p>
            <a:pPr eaLnBrk="1" hangingPunct="1"/>
            <a:r>
              <a:rPr lang="en-US" altLang="ru-RU"/>
              <a:t>	</a:t>
            </a:r>
            <a:r>
              <a:rPr lang="ru-RU" altLang="ru-RU"/>
              <a:t>Полагаем, что уравнение               имеет только изолированные корни, т.е. для каждого корня существует некоторая окрестность, не содержащая других корней этого уравнения. </a:t>
            </a:r>
          </a:p>
          <a:p>
            <a:pPr eaLnBrk="1" hangingPunct="1"/>
            <a:r>
              <a:rPr lang="ru-RU" altLang="ru-RU"/>
              <a:t>Нахождение изолированных корней состоит из двух этапов:</a:t>
            </a:r>
          </a:p>
        </p:txBody>
      </p:sp>
      <p:sp>
        <p:nvSpPr>
          <p:cNvPr id="10244" name="Rectangle 5">
            <a:extLst>
              <a:ext uri="{FF2B5EF4-FFF2-40B4-BE49-F238E27FC236}">
                <a16:creationId xmlns:a16="http://schemas.microsoft.com/office/drawing/2014/main" id="{2594F4AC-6643-4EBC-B02E-E3517341B7D9}"/>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ru-RU" altLang="ru-RU"/>
          </a:p>
        </p:txBody>
      </p:sp>
      <p:graphicFrame>
        <p:nvGraphicFramePr>
          <p:cNvPr id="10245" name="Object 4">
            <a:extLst>
              <a:ext uri="{FF2B5EF4-FFF2-40B4-BE49-F238E27FC236}">
                <a16:creationId xmlns:a16="http://schemas.microsoft.com/office/drawing/2014/main" id="{33EFB0BC-2EA3-4660-8E48-C310440FBFC6}"/>
              </a:ext>
            </a:extLst>
          </p:cNvPr>
          <p:cNvGraphicFramePr>
            <a:graphicFrameLocks noChangeAspect="1"/>
          </p:cNvGraphicFramePr>
          <p:nvPr/>
        </p:nvGraphicFramePr>
        <p:xfrm>
          <a:off x="6156325" y="1543050"/>
          <a:ext cx="1655763" cy="646113"/>
        </p:xfrm>
        <a:graphic>
          <a:graphicData uri="http://schemas.openxmlformats.org/presentationml/2006/ole">
            <mc:AlternateContent xmlns:mc="http://schemas.openxmlformats.org/markup-compatibility/2006">
              <mc:Choice xmlns:v="urn:schemas-microsoft-com:vml" Requires="v">
                <p:oleObj spid="_x0000_s10246" name="Формула" r:id="rId3" imgW="558558" imgH="215806" progId="Equation.3">
                  <p:embed/>
                </p:oleObj>
              </mc:Choice>
              <mc:Fallback>
                <p:oleObj name="Формула" r:id="rId3" imgW="558558" imgH="215806" progId="Equation.3">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156325" y="1543050"/>
                        <a:ext cx="1655763"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3">
            <a:extLst>
              <a:ext uri="{FF2B5EF4-FFF2-40B4-BE49-F238E27FC236}">
                <a16:creationId xmlns:a16="http://schemas.microsoft.com/office/drawing/2014/main" id="{7E1ABAB7-4D1D-438A-95F6-A7A000823208}"/>
              </a:ext>
            </a:extLst>
          </p:cNvPr>
          <p:cNvSpPr>
            <a:spLocks noGrp="1" noChangeArrowheads="1"/>
          </p:cNvSpPr>
          <p:nvPr>
            <p:ph type="body" idx="1"/>
          </p:nvPr>
        </p:nvSpPr>
        <p:spPr>
          <a:xfrm>
            <a:off x="457200" y="333375"/>
            <a:ext cx="8229600" cy="5797550"/>
          </a:xfrm>
        </p:spPr>
        <p:txBody>
          <a:bodyPr/>
          <a:lstStyle/>
          <a:p>
            <a:pPr marL="571500" indent="-571500" eaLnBrk="1" hangingPunct="1">
              <a:buFont typeface="Wingdings" panose="05000000000000000000" pitchFamily="2" charset="2"/>
              <a:buAutoNum type="arabicPeriod"/>
            </a:pPr>
            <a:r>
              <a:rPr lang="ru-RU" altLang="ru-RU" sz="2400"/>
              <a:t>Отделение корней – выделение некоторых интервалов , в которых содержится один и только один корень уравнения</a:t>
            </a:r>
          </a:p>
          <a:p>
            <a:pPr marL="571500" indent="-571500" eaLnBrk="1" hangingPunct="1">
              <a:buFont typeface="Wingdings" panose="05000000000000000000" pitchFamily="2" charset="2"/>
              <a:buAutoNum type="arabicPeriod"/>
            </a:pPr>
            <a:r>
              <a:rPr lang="ru-RU" altLang="ru-RU" sz="2400"/>
              <a:t>Уточнение приближенных значений корней методом последовательных приближений до необходимой степени точности.</a:t>
            </a:r>
          </a:p>
          <a:p>
            <a:pPr marL="571500" indent="-571500" eaLnBrk="1" hangingPunct="1"/>
            <a:endParaRPr lang="ru-RU" altLang="ru-RU" sz="2400"/>
          </a:p>
          <a:p>
            <a:pPr marL="571500" indent="-571500" eaLnBrk="1" hangingPunct="1"/>
            <a:r>
              <a:rPr lang="ru-RU" altLang="ru-RU" sz="2400"/>
              <a:t>Если непрерывная функция           принимает значения разных знаков на конце интервала            и существует первая производная            , которая сохраняет свой знак (                    или                       ), то на этом интервале существует только один корень       и               .</a:t>
            </a:r>
          </a:p>
          <a:p>
            <a:pPr marL="571500" indent="-571500" eaLnBrk="1" hangingPunct="1"/>
            <a:endParaRPr lang="ru-RU" altLang="ru-RU" sz="2400"/>
          </a:p>
        </p:txBody>
      </p:sp>
      <p:sp>
        <p:nvSpPr>
          <p:cNvPr id="11267" name="Rectangle 5">
            <a:extLst>
              <a:ext uri="{FF2B5EF4-FFF2-40B4-BE49-F238E27FC236}">
                <a16:creationId xmlns:a16="http://schemas.microsoft.com/office/drawing/2014/main" id="{E12A482B-F531-4185-ACBD-BB9992D1D17F}"/>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ru-RU" altLang="ru-RU"/>
          </a:p>
        </p:txBody>
      </p:sp>
      <p:graphicFrame>
        <p:nvGraphicFramePr>
          <p:cNvPr id="11268" name="Object 4">
            <a:extLst>
              <a:ext uri="{FF2B5EF4-FFF2-40B4-BE49-F238E27FC236}">
                <a16:creationId xmlns:a16="http://schemas.microsoft.com/office/drawing/2014/main" id="{BD8014F6-45B1-48D2-A44F-D6920A34E0B2}"/>
              </a:ext>
            </a:extLst>
          </p:cNvPr>
          <p:cNvGraphicFramePr>
            <a:graphicFrameLocks noChangeAspect="1"/>
          </p:cNvGraphicFramePr>
          <p:nvPr/>
        </p:nvGraphicFramePr>
        <p:xfrm>
          <a:off x="4643438" y="1033463"/>
          <a:ext cx="1439862" cy="561975"/>
        </p:xfrm>
        <a:graphic>
          <a:graphicData uri="http://schemas.openxmlformats.org/presentationml/2006/ole">
            <mc:AlternateContent xmlns:mc="http://schemas.openxmlformats.org/markup-compatibility/2006">
              <mc:Choice xmlns:v="urn:schemas-microsoft-com:vml" Requires="v">
                <p:oleObj spid="_x0000_s11283" name="Формула" r:id="rId3" imgW="558558" imgH="215806" progId="Equation.3">
                  <p:embed/>
                </p:oleObj>
              </mc:Choice>
              <mc:Fallback>
                <p:oleObj name="Формула" r:id="rId3" imgW="558558" imgH="215806" progId="Equation.3">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43438" y="1033463"/>
                        <a:ext cx="1439862" cy="56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1269" name="Rectangle 7">
            <a:extLst>
              <a:ext uri="{FF2B5EF4-FFF2-40B4-BE49-F238E27FC236}">
                <a16:creationId xmlns:a16="http://schemas.microsoft.com/office/drawing/2014/main" id="{04F9C188-A1D7-4A65-A8D3-31557E7BEBDB}"/>
              </a:ext>
            </a:extLst>
          </p:cNvPr>
          <p:cNvSpPr>
            <a:spLocks noChangeArrowheads="1"/>
          </p:cNvSpPr>
          <p:nvPr/>
        </p:nvSpPr>
        <p:spPr bwMode="auto">
          <a:xfrm>
            <a:off x="0" y="331946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ru-RU" altLang="ru-RU"/>
          </a:p>
        </p:txBody>
      </p:sp>
      <p:graphicFrame>
        <p:nvGraphicFramePr>
          <p:cNvPr id="11270" name="Object 6">
            <a:extLst>
              <a:ext uri="{FF2B5EF4-FFF2-40B4-BE49-F238E27FC236}">
                <a16:creationId xmlns:a16="http://schemas.microsoft.com/office/drawing/2014/main" id="{9E7302F6-1106-4CB6-9AC3-B7AC68C123E2}"/>
              </a:ext>
            </a:extLst>
          </p:cNvPr>
          <p:cNvGraphicFramePr>
            <a:graphicFrameLocks noChangeAspect="1"/>
          </p:cNvGraphicFramePr>
          <p:nvPr/>
        </p:nvGraphicFramePr>
        <p:xfrm>
          <a:off x="5022850" y="2957513"/>
          <a:ext cx="936625" cy="615950"/>
        </p:xfrm>
        <a:graphic>
          <a:graphicData uri="http://schemas.openxmlformats.org/presentationml/2006/ole">
            <mc:AlternateContent xmlns:mc="http://schemas.openxmlformats.org/markup-compatibility/2006">
              <mc:Choice xmlns:v="urn:schemas-microsoft-com:vml" Requires="v">
                <p:oleObj spid="_x0000_s11284" name="Формула" r:id="rId5" imgW="330057" imgH="215806" progId="Equation.3">
                  <p:embed/>
                </p:oleObj>
              </mc:Choice>
              <mc:Fallback>
                <p:oleObj name="Формула" r:id="rId5" imgW="330057" imgH="215806" progId="Equation.3">
                  <p:embed/>
                  <p:pic>
                    <p:nvPicPr>
                      <p:cNvPr id="0" name="Object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022850" y="2957513"/>
                        <a:ext cx="936625" cy="615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1271" name="Rectangle 9">
            <a:extLst>
              <a:ext uri="{FF2B5EF4-FFF2-40B4-BE49-F238E27FC236}">
                <a16:creationId xmlns:a16="http://schemas.microsoft.com/office/drawing/2014/main" id="{841868AA-D49E-4F04-89CA-F15428482F5C}"/>
              </a:ext>
            </a:extLst>
          </p:cNvPr>
          <p:cNvSpPr>
            <a:spLocks noChangeArrowheads="1"/>
          </p:cNvSpPr>
          <p:nvPr/>
        </p:nvSpPr>
        <p:spPr bwMode="auto">
          <a:xfrm>
            <a:off x="0" y="33147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ru-RU" altLang="ru-RU"/>
          </a:p>
        </p:txBody>
      </p:sp>
      <p:graphicFrame>
        <p:nvGraphicFramePr>
          <p:cNvPr id="11272" name="Object 8">
            <a:extLst>
              <a:ext uri="{FF2B5EF4-FFF2-40B4-BE49-F238E27FC236}">
                <a16:creationId xmlns:a16="http://schemas.microsoft.com/office/drawing/2014/main" id="{5E20AD0A-500F-4A2D-B93A-B00B70BC21B1}"/>
              </a:ext>
            </a:extLst>
          </p:cNvPr>
          <p:cNvGraphicFramePr>
            <a:graphicFrameLocks noChangeAspect="1"/>
          </p:cNvGraphicFramePr>
          <p:nvPr/>
        </p:nvGraphicFramePr>
        <p:xfrm>
          <a:off x="7539038" y="3368675"/>
          <a:ext cx="1152525" cy="565150"/>
        </p:xfrm>
        <a:graphic>
          <a:graphicData uri="http://schemas.openxmlformats.org/presentationml/2006/ole">
            <mc:AlternateContent xmlns:mc="http://schemas.openxmlformats.org/markup-compatibility/2006">
              <mc:Choice xmlns:v="urn:schemas-microsoft-com:vml" Requires="v">
                <p:oleObj spid="_x0000_s11285" name="Формула" r:id="rId7" imgW="469900" imgH="228600" progId="Equation.3">
                  <p:embed/>
                </p:oleObj>
              </mc:Choice>
              <mc:Fallback>
                <p:oleObj name="Формула" r:id="rId7" imgW="469900" imgH="228600" progId="Equation.3">
                  <p:embed/>
                  <p:pic>
                    <p:nvPicPr>
                      <p:cNvPr id="0" name="Object 8"/>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539038" y="3368675"/>
                        <a:ext cx="1152525" cy="565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1273" name="Rectangle 11">
            <a:extLst>
              <a:ext uri="{FF2B5EF4-FFF2-40B4-BE49-F238E27FC236}">
                <a16:creationId xmlns:a16="http://schemas.microsoft.com/office/drawing/2014/main" id="{F197B11E-D231-41B5-BA36-6967E4CA6C9B}"/>
              </a:ext>
            </a:extLst>
          </p:cNvPr>
          <p:cNvSpPr>
            <a:spLocks noChangeArrowheads="1"/>
          </p:cNvSpPr>
          <p:nvPr/>
        </p:nvSpPr>
        <p:spPr bwMode="auto">
          <a:xfrm>
            <a:off x="0" y="331946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ru-RU" altLang="ru-RU"/>
          </a:p>
        </p:txBody>
      </p:sp>
      <p:graphicFrame>
        <p:nvGraphicFramePr>
          <p:cNvPr id="11274" name="Object 10">
            <a:extLst>
              <a:ext uri="{FF2B5EF4-FFF2-40B4-BE49-F238E27FC236}">
                <a16:creationId xmlns:a16="http://schemas.microsoft.com/office/drawing/2014/main" id="{B8C6BAAD-A2D4-430C-90D4-5A30E2678508}"/>
              </a:ext>
            </a:extLst>
          </p:cNvPr>
          <p:cNvGraphicFramePr>
            <a:graphicFrameLocks noChangeAspect="1"/>
          </p:cNvGraphicFramePr>
          <p:nvPr/>
        </p:nvGraphicFramePr>
        <p:xfrm>
          <a:off x="5940425" y="3754438"/>
          <a:ext cx="1008063" cy="595312"/>
        </p:xfrm>
        <a:graphic>
          <a:graphicData uri="http://schemas.openxmlformats.org/presentationml/2006/ole">
            <mc:AlternateContent xmlns:mc="http://schemas.openxmlformats.org/markup-compatibility/2006">
              <mc:Choice xmlns:v="urn:schemas-microsoft-com:vml" Requires="v">
                <p:oleObj spid="_x0000_s11286" name="Формула" r:id="rId9" imgW="368140" imgH="215806" progId="Equation.3">
                  <p:embed/>
                </p:oleObj>
              </mc:Choice>
              <mc:Fallback>
                <p:oleObj name="Формула" r:id="rId9" imgW="368140" imgH="215806" progId="Equation.3">
                  <p:embed/>
                  <p:pic>
                    <p:nvPicPr>
                      <p:cNvPr id="0" name="Object 10"/>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5940425" y="3754438"/>
                        <a:ext cx="1008063" cy="595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1275" name="Rectangle 16">
            <a:extLst>
              <a:ext uri="{FF2B5EF4-FFF2-40B4-BE49-F238E27FC236}">
                <a16:creationId xmlns:a16="http://schemas.microsoft.com/office/drawing/2014/main" id="{C4B6F578-92D7-48F3-9FA9-E00914832CB1}"/>
              </a:ext>
            </a:extLst>
          </p:cNvPr>
          <p:cNvSpPr>
            <a:spLocks noChangeArrowheads="1"/>
          </p:cNvSpPr>
          <p:nvPr/>
        </p:nvSpPr>
        <p:spPr bwMode="auto">
          <a:xfrm>
            <a:off x="0" y="331946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ru-RU" altLang="ru-RU"/>
          </a:p>
        </p:txBody>
      </p:sp>
      <p:graphicFrame>
        <p:nvGraphicFramePr>
          <p:cNvPr id="11276" name="Object 15">
            <a:extLst>
              <a:ext uri="{FF2B5EF4-FFF2-40B4-BE49-F238E27FC236}">
                <a16:creationId xmlns:a16="http://schemas.microsoft.com/office/drawing/2014/main" id="{117BC015-883A-48C3-8630-2DE80EAB222B}"/>
              </a:ext>
            </a:extLst>
          </p:cNvPr>
          <p:cNvGraphicFramePr>
            <a:graphicFrameLocks noChangeAspect="1"/>
          </p:cNvGraphicFramePr>
          <p:nvPr/>
        </p:nvGraphicFramePr>
        <p:xfrm>
          <a:off x="4067175" y="4119563"/>
          <a:ext cx="1657350" cy="604837"/>
        </p:xfrm>
        <a:graphic>
          <a:graphicData uri="http://schemas.openxmlformats.org/presentationml/2006/ole">
            <mc:AlternateContent xmlns:mc="http://schemas.openxmlformats.org/markup-compatibility/2006">
              <mc:Choice xmlns:v="urn:schemas-microsoft-com:vml" Requires="v">
                <p:oleObj spid="_x0000_s11287" name="Формула" r:id="rId11" imgW="596641" imgH="215806" progId="Equation.3">
                  <p:embed/>
                </p:oleObj>
              </mc:Choice>
              <mc:Fallback>
                <p:oleObj name="Формула" r:id="rId11" imgW="596641" imgH="215806" progId="Equation.3">
                  <p:embed/>
                  <p:pic>
                    <p:nvPicPr>
                      <p:cNvPr id="0" name="Object 15"/>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4067175" y="4119563"/>
                        <a:ext cx="1657350" cy="604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1277" name="Rectangle 18">
            <a:extLst>
              <a:ext uri="{FF2B5EF4-FFF2-40B4-BE49-F238E27FC236}">
                <a16:creationId xmlns:a16="http://schemas.microsoft.com/office/drawing/2014/main" id="{F04F102E-1137-4D85-8C8A-86ABDCFF05F4}"/>
              </a:ext>
            </a:extLst>
          </p:cNvPr>
          <p:cNvSpPr>
            <a:spLocks noChangeArrowheads="1"/>
          </p:cNvSpPr>
          <p:nvPr/>
        </p:nvSpPr>
        <p:spPr bwMode="auto">
          <a:xfrm>
            <a:off x="0" y="331946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ru-RU" altLang="ru-RU"/>
          </a:p>
        </p:txBody>
      </p:sp>
      <p:graphicFrame>
        <p:nvGraphicFramePr>
          <p:cNvPr id="11278" name="Object 17">
            <a:extLst>
              <a:ext uri="{FF2B5EF4-FFF2-40B4-BE49-F238E27FC236}">
                <a16:creationId xmlns:a16="http://schemas.microsoft.com/office/drawing/2014/main" id="{D37AC1F7-68E6-4DC7-8694-16428E7C022F}"/>
              </a:ext>
            </a:extLst>
          </p:cNvPr>
          <p:cNvGraphicFramePr>
            <a:graphicFrameLocks noChangeAspect="1"/>
          </p:cNvGraphicFramePr>
          <p:nvPr/>
        </p:nvGraphicFramePr>
        <p:xfrm>
          <a:off x="6516688" y="4094163"/>
          <a:ext cx="1727200" cy="630237"/>
        </p:xfrm>
        <a:graphic>
          <a:graphicData uri="http://schemas.openxmlformats.org/presentationml/2006/ole">
            <mc:AlternateContent xmlns:mc="http://schemas.openxmlformats.org/markup-compatibility/2006">
              <mc:Choice xmlns:v="urn:schemas-microsoft-com:vml" Requires="v">
                <p:oleObj spid="_x0000_s11288" name="Формула" r:id="rId13" imgW="596641" imgH="215806" progId="Equation.3">
                  <p:embed/>
                </p:oleObj>
              </mc:Choice>
              <mc:Fallback>
                <p:oleObj name="Формула" r:id="rId13" imgW="596641" imgH="215806" progId="Equation.3">
                  <p:embed/>
                  <p:pic>
                    <p:nvPicPr>
                      <p:cNvPr id="0" name="Object 17"/>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6516688" y="4094163"/>
                        <a:ext cx="1727200" cy="630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1279" name="Rectangle 20">
            <a:extLst>
              <a:ext uri="{FF2B5EF4-FFF2-40B4-BE49-F238E27FC236}">
                <a16:creationId xmlns:a16="http://schemas.microsoft.com/office/drawing/2014/main" id="{4781A9DD-C9FE-44B7-BDFE-2AF3DCDA47F8}"/>
              </a:ext>
            </a:extLst>
          </p:cNvPr>
          <p:cNvSpPr>
            <a:spLocks noChangeArrowheads="1"/>
          </p:cNvSpPr>
          <p:nvPr/>
        </p:nvSpPr>
        <p:spPr bwMode="auto">
          <a:xfrm>
            <a:off x="0" y="332898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ru-RU" altLang="ru-RU"/>
          </a:p>
        </p:txBody>
      </p:sp>
      <p:graphicFrame>
        <p:nvGraphicFramePr>
          <p:cNvPr id="11280" name="Object 19">
            <a:extLst>
              <a:ext uri="{FF2B5EF4-FFF2-40B4-BE49-F238E27FC236}">
                <a16:creationId xmlns:a16="http://schemas.microsoft.com/office/drawing/2014/main" id="{27D5D138-4DFE-408A-9351-2FFD732D3316}"/>
              </a:ext>
            </a:extLst>
          </p:cNvPr>
          <p:cNvGraphicFramePr>
            <a:graphicFrameLocks noChangeAspect="1"/>
          </p:cNvGraphicFramePr>
          <p:nvPr/>
        </p:nvGraphicFramePr>
        <p:xfrm>
          <a:off x="2195513" y="4940300"/>
          <a:ext cx="312737" cy="504825"/>
        </p:xfrm>
        <a:graphic>
          <a:graphicData uri="http://schemas.openxmlformats.org/presentationml/2006/ole">
            <mc:AlternateContent xmlns:mc="http://schemas.openxmlformats.org/markup-compatibility/2006">
              <mc:Choice xmlns:v="urn:schemas-microsoft-com:vml" Requires="v">
                <p:oleObj spid="_x0000_s11289" name="Формула" r:id="rId15" imgW="126835" imgH="202936" progId="Equation.3">
                  <p:embed/>
                </p:oleObj>
              </mc:Choice>
              <mc:Fallback>
                <p:oleObj name="Формула" r:id="rId15" imgW="126835" imgH="202936" progId="Equation.3">
                  <p:embed/>
                  <p:pic>
                    <p:nvPicPr>
                      <p:cNvPr id="0" name="Object 19"/>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2195513" y="4940300"/>
                        <a:ext cx="312737" cy="504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1281" name="Rectangle 22">
            <a:extLst>
              <a:ext uri="{FF2B5EF4-FFF2-40B4-BE49-F238E27FC236}">
                <a16:creationId xmlns:a16="http://schemas.microsoft.com/office/drawing/2014/main" id="{5C9AA891-4AD4-41DE-B338-628208455553}"/>
              </a:ext>
            </a:extLst>
          </p:cNvPr>
          <p:cNvSpPr>
            <a:spLocks noChangeArrowheads="1"/>
          </p:cNvSpPr>
          <p:nvPr/>
        </p:nvSpPr>
        <p:spPr bwMode="auto">
          <a:xfrm>
            <a:off x="0" y="331946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ru-RU" altLang="ru-RU"/>
          </a:p>
        </p:txBody>
      </p:sp>
      <p:graphicFrame>
        <p:nvGraphicFramePr>
          <p:cNvPr id="11282" name="Object 21">
            <a:extLst>
              <a:ext uri="{FF2B5EF4-FFF2-40B4-BE49-F238E27FC236}">
                <a16:creationId xmlns:a16="http://schemas.microsoft.com/office/drawing/2014/main" id="{BBEC4133-6266-48BB-A6C2-1FEF761FC3A7}"/>
              </a:ext>
            </a:extLst>
          </p:cNvPr>
          <p:cNvGraphicFramePr>
            <a:graphicFrameLocks noChangeAspect="1"/>
          </p:cNvGraphicFramePr>
          <p:nvPr/>
        </p:nvGraphicFramePr>
        <p:xfrm>
          <a:off x="2916238" y="4892675"/>
          <a:ext cx="1441450" cy="552450"/>
        </p:xfrm>
        <a:graphic>
          <a:graphicData uri="http://schemas.openxmlformats.org/presentationml/2006/ole">
            <mc:AlternateContent xmlns:mc="http://schemas.openxmlformats.org/markup-compatibility/2006">
              <mc:Choice xmlns:v="urn:schemas-microsoft-com:vml" Requires="v">
                <p:oleObj spid="_x0000_s11290" name="Формула" r:id="rId17" imgW="571252" imgH="215806" progId="Equation.3">
                  <p:embed/>
                </p:oleObj>
              </mc:Choice>
              <mc:Fallback>
                <p:oleObj name="Формула" r:id="rId17" imgW="571252" imgH="215806" progId="Equation.3">
                  <p:embed/>
                  <p:pic>
                    <p:nvPicPr>
                      <p:cNvPr id="0" name="Object 21"/>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2916238" y="4892675"/>
                        <a:ext cx="144145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Freeform 23">
            <a:extLst>
              <a:ext uri="{FF2B5EF4-FFF2-40B4-BE49-F238E27FC236}">
                <a16:creationId xmlns:a16="http://schemas.microsoft.com/office/drawing/2014/main" id="{8BA50A93-8E62-4980-9783-84411E24D52E}"/>
              </a:ext>
            </a:extLst>
          </p:cNvPr>
          <p:cNvSpPr>
            <a:spLocks/>
          </p:cNvSpPr>
          <p:nvPr/>
        </p:nvSpPr>
        <p:spPr bwMode="auto">
          <a:xfrm>
            <a:off x="3587750" y="4851400"/>
            <a:ext cx="1588" cy="712788"/>
          </a:xfrm>
          <a:custGeom>
            <a:avLst/>
            <a:gdLst>
              <a:gd name="T0" fmla="*/ 0 w 1588"/>
              <a:gd name="T1" fmla="*/ 0 h 49"/>
              <a:gd name="T2" fmla="*/ 0 w 1588"/>
              <a:gd name="T3" fmla="*/ 712788 h 49"/>
              <a:gd name="T4" fmla="*/ 0 60000 65536"/>
              <a:gd name="T5" fmla="*/ 0 60000 65536"/>
            </a:gdLst>
            <a:ahLst/>
            <a:cxnLst>
              <a:cxn ang="T4">
                <a:pos x="T0" y="T1"/>
              </a:cxn>
              <a:cxn ang="T5">
                <a:pos x="T2" y="T3"/>
              </a:cxn>
            </a:cxnLst>
            <a:rect l="0" t="0" r="r" b="b"/>
            <a:pathLst>
              <a:path w="1588" h="49">
                <a:moveTo>
                  <a:pt x="0" y="0"/>
                </a:moveTo>
                <a:cubicBezTo>
                  <a:pt x="0" y="49"/>
                  <a:pt x="0" y="49"/>
                  <a:pt x="0" y="49"/>
                </a:cubicBezTo>
              </a:path>
            </a:pathLst>
          </a:custGeom>
          <a:noFill/>
          <a:ln w="0">
            <a:solidFill>
              <a:srgbClr val="24211D"/>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ru-RU"/>
          </a:p>
        </p:txBody>
      </p:sp>
      <p:sp>
        <p:nvSpPr>
          <p:cNvPr id="12291" name="Rectangle 8">
            <a:extLst>
              <a:ext uri="{FF2B5EF4-FFF2-40B4-BE49-F238E27FC236}">
                <a16:creationId xmlns:a16="http://schemas.microsoft.com/office/drawing/2014/main" id="{A6138FAA-8B37-4613-B7D1-270E338C51AC}"/>
              </a:ext>
            </a:extLst>
          </p:cNvPr>
          <p:cNvSpPr>
            <a:spLocks noGrp="1" noChangeArrowheads="1"/>
          </p:cNvSpPr>
          <p:nvPr>
            <p:ph type="title"/>
          </p:nvPr>
        </p:nvSpPr>
        <p:spPr>
          <a:xfrm>
            <a:off x="457200" y="277813"/>
            <a:ext cx="8229600" cy="774700"/>
          </a:xfrm>
        </p:spPr>
        <p:txBody>
          <a:bodyPr/>
          <a:lstStyle/>
          <a:p>
            <a:pPr algn="ctr" eaLnBrk="1" hangingPunct="1"/>
            <a:r>
              <a:rPr lang="ru-RU" altLang="ru-RU"/>
              <a:t>Отделение корней</a:t>
            </a:r>
          </a:p>
        </p:txBody>
      </p:sp>
      <p:sp>
        <p:nvSpPr>
          <p:cNvPr id="12292" name="Rectangle 43">
            <a:extLst>
              <a:ext uri="{FF2B5EF4-FFF2-40B4-BE49-F238E27FC236}">
                <a16:creationId xmlns:a16="http://schemas.microsoft.com/office/drawing/2014/main" id="{DD0A305A-329D-40BE-AEA8-C43ED5D17889}"/>
              </a:ext>
            </a:extLst>
          </p:cNvPr>
          <p:cNvSpPr>
            <a:spLocks noChangeArrowheads="1"/>
          </p:cNvSpPr>
          <p:nvPr/>
        </p:nvSpPr>
        <p:spPr bwMode="auto">
          <a:xfrm>
            <a:off x="0" y="331946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ru-RU" altLang="ru-RU"/>
          </a:p>
        </p:txBody>
      </p:sp>
      <p:sp>
        <p:nvSpPr>
          <p:cNvPr id="12293" name="Rectangle 45">
            <a:extLst>
              <a:ext uri="{FF2B5EF4-FFF2-40B4-BE49-F238E27FC236}">
                <a16:creationId xmlns:a16="http://schemas.microsoft.com/office/drawing/2014/main" id="{5226E420-0EAE-43D3-94B1-15DB11D3689E}"/>
              </a:ext>
            </a:extLst>
          </p:cNvPr>
          <p:cNvSpPr>
            <a:spLocks noChangeArrowheads="1"/>
          </p:cNvSpPr>
          <p:nvPr/>
        </p:nvSpPr>
        <p:spPr bwMode="auto">
          <a:xfrm>
            <a:off x="0" y="331946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ru-RU" altLang="ru-RU"/>
          </a:p>
        </p:txBody>
      </p:sp>
      <p:sp>
        <p:nvSpPr>
          <p:cNvPr id="12294" name="Rectangle 49">
            <a:extLst>
              <a:ext uri="{FF2B5EF4-FFF2-40B4-BE49-F238E27FC236}">
                <a16:creationId xmlns:a16="http://schemas.microsoft.com/office/drawing/2014/main" id="{C46E04C3-297E-4808-9205-9A42CCB3913F}"/>
              </a:ext>
            </a:extLst>
          </p:cNvPr>
          <p:cNvSpPr>
            <a:spLocks noChangeArrowheads="1"/>
          </p:cNvSpPr>
          <p:nvPr/>
        </p:nvSpPr>
        <p:spPr bwMode="auto">
          <a:xfrm>
            <a:off x="0" y="335756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ru-RU" altLang="ru-RU"/>
          </a:p>
        </p:txBody>
      </p:sp>
      <p:sp>
        <p:nvSpPr>
          <p:cNvPr id="12295" name="Rectangle 51">
            <a:extLst>
              <a:ext uri="{FF2B5EF4-FFF2-40B4-BE49-F238E27FC236}">
                <a16:creationId xmlns:a16="http://schemas.microsoft.com/office/drawing/2014/main" id="{1887641A-5563-4000-9D1A-D30B69C95CBD}"/>
              </a:ext>
            </a:extLst>
          </p:cNvPr>
          <p:cNvSpPr>
            <a:spLocks noChangeArrowheads="1"/>
          </p:cNvSpPr>
          <p:nvPr/>
        </p:nvSpPr>
        <p:spPr bwMode="auto">
          <a:xfrm>
            <a:off x="0" y="333851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ru-RU" altLang="ru-RU"/>
          </a:p>
        </p:txBody>
      </p:sp>
      <p:sp>
        <p:nvSpPr>
          <p:cNvPr id="12296" name="Rectangle 53">
            <a:extLst>
              <a:ext uri="{FF2B5EF4-FFF2-40B4-BE49-F238E27FC236}">
                <a16:creationId xmlns:a16="http://schemas.microsoft.com/office/drawing/2014/main" id="{0302FEB6-C432-4204-BBF2-67C11D4ABF55}"/>
              </a:ext>
            </a:extLst>
          </p:cNvPr>
          <p:cNvSpPr>
            <a:spLocks noChangeArrowheads="1"/>
          </p:cNvSpPr>
          <p:nvPr/>
        </p:nvSpPr>
        <p:spPr bwMode="auto">
          <a:xfrm>
            <a:off x="0" y="32131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ru-RU" altLang="ru-RU"/>
          </a:p>
        </p:txBody>
      </p:sp>
      <p:sp>
        <p:nvSpPr>
          <p:cNvPr id="12297" name="AutoShape 10">
            <a:extLst>
              <a:ext uri="{FF2B5EF4-FFF2-40B4-BE49-F238E27FC236}">
                <a16:creationId xmlns:a16="http://schemas.microsoft.com/office/drawing/2014/main" id="{00871FFD-5BB9-47BE-8DBE-85F33F22D198}"/>
              </a:ext>
            </a:extLst>
          </p:cNvPr>
          <p:cNvSpPr>
            <a:spLocks noChangeAspect="1" noChangeArrowheads="1" noTextEdit="1"/>
          </p:cNvSpPr>
          <p:nvPr/>
        </p:nvSpPr>
        <p:spPr bwMode="auto">
          <a:xfrm>
            <a:off x="1763713" y="1196975"/>
            <a:ext cx="5761037" cy="4945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ru-RU"/>
          </a:p>
        </p:txBody>
      </p:sp>
      <p:sp>
        <p:nvSpPr>
          <p:cNvPr id="12298" name="Rectangle 12">
            <a:extLst>
              <a:ext uri="{FF2B5EF4-FFF2-40B4-BE49-F238E27FC236}">
                <a16:creationId xmlns:a16="http://schemas.microsoft.com/office/drawing/2014/main" id="{EA8E5DF2-9910-46FF-8C33-43B8A546AB4E}"/>
              </a:ext>
            </a:extLst>
          </p:cNvPr>
          <p:cNvSpPr>
            <a:spLocks noChangeArrowheads="1"/>
          </p:cNvSpPr>
          <p:nvPr/>
        </p:nvSpPr>
        <p:spPr bwMode="auto">
          <a:xfrm>
            <a:off x="3830638" y="3176588"/>
            <a:ext cx="568325" cy="2927350"/>
          </a:xfrm>
          <a:prstGeom prst="rect">
            <a:avLst/>
          </a:prstGeom>
          <a:solidFill>
            <a:srgbClr val="F3F0C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ru-RU" altLang="ru-RU"/>
          </a:p>
        </p:txBody>
      </p:sp>
      <p:sp>
        <p:nvSpPr>
          <p:cNvPr id="12299" name="Rectangle 13">
            <a:extLst>
              <a:ext uri="{FF2B5EF4-FFF2-40B4-BE49-F238E27FC236}">
                <a16:creationId xmlns:a16="http://schemas.microsoft.com/office/drawing/2014/main" id="{35A33ED2-9049-4C68-8221-794C881E1E50}"/>
              </a:ext>
            </a:extLst>
          </p:cNvPr>
          <p:cNvSpPr>
            <a:spLocks noChangeArrowheads="1"/>
          </p:cNvSpPr>
          <p:nvPr/>
        </p:nvSpPr>
        <p:spPr bwMode="auto">
          <a:xfrm>
            <a:off x="3830638" y="3176588"/>
            <a:ext cx="568325" cy="2927350"/>
          </a:xfrm>
          <a:prstGeom prst="rect">
            <a:avLst/>
          </a:prstGeom>
          <a:noFill/>
          <a:ln w="0">
            <a:solidFill>
              <a:srgbClr val="24211D"/>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ru-RU" altLang="ru-RU"/>
          </a:p>
        </p:txBody>
      </p:sp>
      <p:sp>
        <p:nvSpPr>
          <p:cNvPr id="12300" name="Rectangle 14">
            <a:extLst>
              <a:ext uri="{FF2B5EF4-FFF2-40B4-BE49-F238E27FC236}">
                <a16:creationId xmlns:a16="http://schemas.microsoft.com/office/drawing/2014/main" id="{3FE19CED-F023-4BBA-9951-68A91FB97EAC}"/>
              </a:ext>
            </a:extLst>
          </p:cNvPr>
          <p:cNvSpPr>
            <a:spLocks noChangeArrowheads="1"/>
          </p:cNvSpPr>
          <p:nvPr/>
        </p:nvSpPr>
        <p:spPr bwMode="auto">
          <a:xfrm>
            <a:off x="2665413" y="3176588"/>
            <a:ext cx="568325" cy="2927350"/>
          </a:xfrm>
          <a:prstGeom prst="rect">
            <a:avLst/>
          </a:prstGeom>
          <a:solidFill>
            <a:srgbClr val="F3F0C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ru-RU" altLang="ru-RU"/>
          </a:p>
        </p:txBody>
      </p:sp>
      <p:sp>
        <p:nvSpPr>
          <p:cNvPr id="12301" name="Rectangle 15">
            <a:extLst>
              <a:ext uri="{FF2B5EF4-FFF2-40B4-BE49-F238E27FC236}">
                <a16:creationId xmlns:a16="http://schemas.microsoft.com/office/drawing/2014/main" id="{E9579E07-1ABB-4A0E-BE4C-C54BC5BCC0C3}"/>
              </a:ext>
            </a:extLst>
          </p:cNvPr>
          <p:cNvSpPr>
            <a:spLocks noChangeArrowheads="1"/>
          </p:cNvSpPr>
          <p:nvPr/>
        </p:nvSpPr>
        <p:spPr bwMode="auto">
          <a:xfrm>
            <a:off x="2665413" y="3176588"/>
            <a:ext cx="568325" cy="2927350"/>
          </a:xfrm>
          <a:prstGeom prst="rect">
            <a:avLst/>
          </a:prstGeom>
          <a:noFill/>
          <a:ln w="0">
            <a:solidFill>
              <a:srgbClr val="24211D"/>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ru-RU" altLang="ru-RU"/>
          </a:p>
        </p:txBody>
      </p:sp>
      <p:sp>
        <p:nvSpPr>
          <p:cNvPr id="12302" name="Freeform 16">
            <a:extLst>
              <a:ext uri="{FF2B5EF4-FFF2-40B4-BE49-F238E27FC236}">
                <a16:creationId xmlns:a16="http://schemas.microsoft.com/office/drawing/2014/main" id="{70A9EECF-C804-4AF5-8E31-FBC52096F250}"/>
              </a:ext>
            </a:extLst>
          </p:cNvPr>
          <p:cNvSpPr>
            <a:spLocks/>
          </p:cNvSpPr>
          <p:nvPr/>
        </p:nvSpPr>
        <p:spPr bwMode="auto">
          <a:xfrm>
            <a:off x="1763713" y="1211263"/>
            <a:ext cx="5707062" cy="4322762"/>
          </a:xfrm>
          <a:custGeom>
            <a:avLst/>
            <a:gdLst>
              <a:gd name="T0" fmla="*/ 43676 w 392"/>
              <a:gd name="T1" fmla="*/ 2619856 h 297"/>
              <a:gd name="T2" fmla="*/ 145588 w 392"/>
              <a:gd name="T3" fmla="*/ 2517972 h 297"/>
              <a:gd name="T4" fmla="*/ 247500 w 392"/>
              <a:gd name="T5" fmla="*/ 2445199 h 297"/>
              <a:gd name="T6" fmla="*/ 349412 w 392"/>
              <a:gd name="T7" fmla="*/ 2445199 h 297"/>
              <a:gd name="T8" fmla="*/ 451324 w 392"/>
              <a:gd name="T9" fmla="*/ 2474308 h 297"/>
              <a:gd name="T10" fmla="*/ 553236 w 392"/>
              <a:gd name="T11" fmla="*/ 2547082 h 297"/>
              <a:gd name="T12" fmla="*/ 669706 w 392"/>
              <a:gd name="T13" fmla="*/ 2663520 h 297"/>
              <a:gd name="T14" fmla="*/ 771618 w 392"/>
              <a:gd name="T15" fmla="*/ 2823622 h 297"/>
              <a:gd name="T16" fmla="*/ 873530 w 392"/>
              <a:gd name="T17" fmla="*/ 2998279 h 297"/>
              <a:gd name="T18" fmla="*/ 975442 w 392"/>
              <a:gd name="T19" fmla="*/ 3202046 h 297"/>
              <a:gd name="T20" fmla="*/ 1077354 w 392"/>
              <a:gd name="T21" fmla="*/ 3391258 h 297"/>
              <a:gd name="T22" fmla="*/ 1179265 w 392"/>
              <a:gd name="T23" fmla="*/ 3609579 h 297"/>
              <a:gd name="T24" fmla="*/ 1281177 w 392"/>
              <a:gd name="T25" fmla="*/ 3798791 h 297"/>
              <a:gd name="T26" fmla="*/ 1383089 w 392"/>
              <a:gd name="T27" fmla="*/ 3988003 h 297"/>
              <a:gd name="T28" fmla="*/ 1499560 w 392"/>
              <a:gd name="T29" fmla="*/ 4133550 h 297"/>
              <a:gd name="T30" fmla="*/ 1601471 w 392"/>
              <a:gd name="T31" fmla="*/ 4235433 h 297"/>
              <a:gd name="T32" fmla="*/ 1703383 w 392"/>
              <a:gd name="T33" fmla="*/ 4293652 h 297"/>
              <a:gd name="T34" fmla="*/ 1805295 w 392"/>
              <a:gd name="T35" fmla="*/ 4322762 h 297"/>
              <a:gd name="T36" fmla="*/ 1907207 w 392"/>
              <a:gd name="T37" fmla="*/ 4293652 h 297"/>
              <a:gd name="T38" fmla="*/ 2023678 w 392"/>
              <a:gd name="T39" fmla="*/ 4206324 h 297"/>
              <a:gd name="T40" fmla="*/ 2111031 w 392"/>
              <a:gd name="T41" fmla="*/ 4089886 h 297"/>
              <a:gd name="T42" fmla="*/ 2212942 w 392"/>
              <a:gd name="T43" fmla="*/ 3915229 h 297"/>
              <a:gd name="T44" fmla="*/ 2314854 w 392"/>
              <a:gd name="T45" fmla="*/ 3682353 h 297"/>
              <a:gd name="T46" fmla="*/ 2431325 w 392"/>
              <a:gd name="T47" fmla="*/ 3420367 h 297"/>
              <a:gd name="T48" fmla="*/ 2533237 w 392"/>
              <a:gd name="T49" fmla="*/ 3143827 h 297"/>
              <a:gd name="T50" fmla="*/ 2635149 w 392"/>
              <a:gd name="T51" fmla="*/ 2838177 h 297"/>
              <a:gd name="T52" fmla="*/ 2737060 w 392"/>
              <a:gd name="T53" fmla="*/ 2503418 h 297"/>
              <a:gd name="T54" fmla="*/ 2853531 w 392"/>
              <a:gd name="T55" fmla="*/ 2197768 h 297"/>
              <a:gd name="T56" fmla="*/ 2955443 w 392"/>
              <a:gd name="T57" fmla="*/ 1877563 h 297"/>
              <a:gd name="T58" fmla="*/ 3042796 w 392"/>
              <a:gd name="T59" fmla="*/ 1571913 h 297"/>
              <a:gd name="T60" fmla="*/ 3144708 w 392"/>
              <a:gd name="T61" fmla="*/ 1309928 h 297"/>
              <a:gd name="T62" fmla="*/ 3261178 w 392"/>
              <a:gd name="T63" fmla="*/ 1077052 h 297"/>
              <a:gd name="T64" fmla="*/ 3363090 w 392"/>
              <a:gd name="T65" fmla="*/ 873285 h 297"/>
              <a:gd name="T66" fmla="*/ 3465002 w 392"/>
              <a:gd name="T67" fmla="*/ 713183 h 297"/>
              <a:gd name="T68" fmla="*/ 3566914 w 392"/>
              <a:gd name="T69" fmla="*/ 611300 h 297"/>
              <a:gd name="T70" fmla="*/ 3668826 w 392"/>
              <a:gd name="T71" fmla="*/ 538526 h 297"/>
              <a:gd name="T72" fmla="*/ 3785296 w 392"/>
              <a:gd name="T73" fmla="*/ 523971 h 297"/>
              <a:gd name="T74" fmla="*/ 3887208 w 392"/>
              <a:gd name="T75" fmla="*/ 553081 h 297"/>
              <a:gd name="T76" fmla="*/ 3974561 w 392"/>
              <a:gd name="T77" fmla="*/ 611300 h 297"/>
              <a:gd name="T78" fmla="*/ 4076473 w 392"/>
              <a:gd name="T79" fmla="*/ 698628 h 297"/>
              <a:gd name="T80" fmla="*/ 4192944 w 392"/>
              <a:gd name="T81" fmla="*/ 815066 h 297"/>
              <a:gd name="T82" fmla="*/ 4294855 w 392"/>
              <a:gd name="T83" fmla="*/ 946059 h 297"/>
              <a:gd name="T84" fmla="*/ 4396767 w 392"/>
              <a:gd name="T85" fmla="*/ 1077052 h 297"/>
              <a:gd name="T86" fmla="*/ 4498679 w 392"/>
              <a:gd name="T87" fmla="*/ 1208045 h 297"/>
              <a:gd name="T88" fmla="*/ 4615150 w 392"/>
              <a:gd name="T89" fmla="*/ 1309928 h 297"/>
              <a:gd name="T90" fmla="*/ 4717061 w 392"/>
              <a:gd name="T91" fmla="*/ 1382702 h 297"/>
              <a:gd name="T92" fmla="*/ 4818973 w 392"/>
              <a:gd name="T93" fmla="*/ 1426366 h 297"/>
              <a:gd name="T94" fmla="*/ 4906326 w 392"/>
              <a:gd name="T95" fmla="*/ 1440921 h 297"/>
              <a:gd name="T96" fmla="*/ 5008238 w 392"/>
              <a:gd name="T97" fmla="*/ 1411811 h 297"/>
              <a:gd name="T98" fmla="*/ 5124709 w 392"/>
              <a:gd name="T99" fmla="*/ 1339037 h 297"/>
              <a:gd name="T100" fmla="*/ 5226621 w 392"/>
              <a:gd name="T101" fmla="*/ 1193490 h 297"/>
              <a:gd name="T102" fmla="*/ 5328532 w 392"/>
              <a:gd name="T103" fmla="*/ 1004278 h 297"/>
              <a:gd name="T104" fmla="*/ 5430444 w 392"/>
              <a:gd name="T105" fmla="*/ 771402 h 297"/>
              <a:gd name="T106" fmla="*/ 5546915 w 392"/>
              <a:gd name="T107" fmla="*/ 480307 h 297"/>
              <a:gd name="T108" fmla="*/ 5648827 w 392"/>
              <a:gd name="T109" fmla="*/ 174657 h 297"/>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392" h="297">
                <a:moveTo>
                  <a:pt x="0" y="184"/>
                </a:moveTo>
                <a:lnTo>
                  <a:pt x="3" y="180"/>
                </a:lnTo>
                <a:lnTo>
                  <a:pt x="7" y="176"/>
                </a:lnTo>
                <a:lnTo>
                  <a:pt x="10" y="173"/>
                </a:lnTo>
                <a:lnTo>
                  <a:pt x="13" y="170"/>
                </a:lnTo>
                <a:lnTo>
                  <a:pt x="17" y="168"/>
                </a:lnTo>
                <a:lnTo>
                  <a:pt x="20" y="168"/>
                </a:lnTo>
                <a:lnTo>
                  <a:pt x="24" y="168"/>
                </a:lnTo>
                <a:lnTo>
                  <a:pt x="28" y="168"/>
                </a:lnTo>
                <a:lnTo>
                  <a:pt x="31" y="170"/>
                </a:lnTo>
                <a:lnTo>
                  <a:pt x="35" y="172"/>
                </a:lnTo>
                <a:lnTo>
                  <a:pt x="38" y="175"/>
                </a:lnTo>
                <a:lnTo>
                  <a:pt x="42" y="179"/>
                </a:lnTo>
                <a:lnTo>
                  <a:pt x="46" y="183"/>
                </a:lnTo>
                <a:lnTo>
                  <a:pt x="49" y="188"/>
                </a:lnTo>
                <a:lnTo>
                  <a:pt x="53" y="194"/>
                </a:lnTo>
                <a:lnTo>
                  <a:pt x="57" y="200"/>
                </a:lnTo>
                <a:lnTo>
                  <a:pt x="60" y="206"/>
                </a:lnTo>
                <a:lnTo>
                  <a:pt x="64" y="213"/>
                </a:lnTo>
                <a:lnTo>
                  <a:pt x="67" y="220"/>
                </a:lnTo>
                <a:lnTo>
                  <a:pt x="71" y="226"/>
                </a:lnTo>
                <a:lnTo>
                  <a:pt x="74" y="233"/>
                </a:lnTo>
                <a:lnTo>
                  <a:pt x="77" y="241"/>
                </a:lnTo>
                <a:lnTo>
                  <a:pt x="81" y="248"/>
                </a:lnTo>
                <a:lnTo>
                  <a:pt x="84" y="255"/>
                </a:lnTo>
                <a:lnTo>
                  <a:pt x="88" y="261"/>
                </a:lnTo>
                <a:lnTo>
                  <a:pt x="92" y="268"/>
                </a:lnTo>
                <a:lnTo>
                  <a:pt x="95" y="274"/>
                </a:lnTo>
                <a:lnTo>
                  <a:pt x="99" y="279"/>
                </a:lnTo>
                <a:lnTo>
                  <a:pt x="103" y="284"/>
                </a:lnTo>
                <a:lnTo>
                  <a:pt x="106" y="288"/>
                </a:lnTo>
                <a:lnTo>
                  <a:pt x="110" y="291"/>
                </a:lnTo>
                <a:lnTo>
                  <a:pt x="113" y="293"/>
                </a:lnTo>
                <a:lnTo>
                  <a:pt x="117" y="295"/>
                </a:lnTo>
                <a:lnTo>
                  <a:pt x="121" y="297"/>
                </a:lnTo>
                <a:lnTo>
                  <a:pt x="124" y="297"/>
                </a:lnTo>
                <a:lnTo>
                  <a:pt x="128" y="296"/>
                </a:lnTo>
                <a:lnTo>
                  <a:pt x="131" y="295"/>
                </a:lnTo>
                <a:lnTo>
                  <a:pt x="135" y="292"/>
                </a:lnTo>
                <a:lnTo>
                  <a:pt x="139" y="289"/>
                </a:lnTo>
                <a:lnTo>
                  <a:pt x="141" y="286"/>
                </a:lnTo>
                <a:lnTo>
                  <a:pt x="145" y="281"/>
                </a:lnTo>
                <a:lnTo>
                  <a:pt x="149" y="275"/>
                </a:lnTo>
                <a:lnTo>
                  <a:pt x="152" y="269"/>
                </a:lnTo>
                <a:lnTo>
                  <a:pt x="156" y="261"/>
                </a:lnTo>
                <a:lnTo>
                  <a:pt x="159" y="253"/>
                </a:lnTo>
                <a:lnTo>
                  <a:pt x="163" y="244"/>
                </a:lnTo>
                <a:lnTo>
                  <a:pt x="167" y="235"/>
                </a:lnTo>
                <a:lnTo>
                  <a:pt x="170" y="225"/>
                </a:lnTo>
                <a:lnTo>
                  <a:pt x="174" y="216"/>
                </a:lnTo>
                <a:lnTo>
                  <a:pt x="178" y="205"/>
                </a:lnTo>
                <a:lnTo>
                  <a:pt x="181" y="195"/>
                </a:lnTo>
                <a:lnTo>
                  <a:pt x="185" y="183"/>
                </a:lnTo>
                <a:lnTo>
                  <a:pt x="188" y="172"/>
                </a:lnTo>
                <a:lnTo>
                  <a:pt x="192" y="161"/>
                </a:lnTo>
                <a:lnTo>
                  <a:pt x="196" y="151"/>
                </a:lnTo>
                <a:lnTo>
                  <a:pt x="199" y="140"/>
                </a:lnTo>
                <a:lnTo>
                  <a:pt x="203" y="129"/>
                </a:lnTo>
                <a:lnTo>
                  <a:pt x="205" y="118"/>
                </a:lnTo>
                <a:lnTo>
                  <a:pt x="209" y="108"/>
                </a:lnTo>
                <a:lnTo>
                  <a:pt x="213" y="99"/>
                </a:lnTo>
                <a:lnTo>
                  <a:pt x="216" y="90"/>
                </a:lnTo>
                <a:lnTo>
                  <a:pt x="220" y="82"/>
                </a:lnTo>
                <a:lnTo>
                  <a:pt x="224" y="74"/>
                </a:lnTo>
                <a:lnTo>
                  <a:pt x="227" y="67"/>
                </a:lnTo>
                <a:lnTo>
                  <a:pt x="231" y="60"/>
                </a:lnTo>
                <a:lnTo>
                  <a:pt x="234" y="54"/>
                </a:lnTo>
                <a:lnTo>
                  <a:pt x="238" y="49"/>
                </a:lnTo>
                <a:lnTo>
                  <a:pt x="242" y="45"/>
                </a:lnTo>
                <a:lnTo>
                  <a:pt x="245" y="42"/>
                </a:lnTo>
                <a:lnTo>
                  <a:pt x="249" y="39"/>
                </a:lnTo>
                <a:lnTo>
                  <a:pt x="252" y="37"/>
                </a:lnTo>
                <a:lnTo>
                  <a:pt x="256" y="36"/>
                </a:lnTo>
                <a:lnTo>
                  <a:pt x="260" y="36"/>
                </a:lnTo>
                <a:lnTo>
                  <a:pt x="263" y="37"/>
                </a:lnTo>
                <a:lnTo>
                  <a:pt x="267" y="38"/>
                </a:lnTo>
                <a:lnTo>
                  <a:pt x="270" y="40"/>
                </a:lnTo>
                <a:lnTo>
                  <a:pt x="273" y="42"/>
                </a:lnTo>
                <a:lnTo>
                  <a:pt x="277" y="45"/>
                </a:lnTo>
                <a:lnTo>
                  <a:pt x="280" y="48"/>
                </a:lnTo>
                <a:lnTo>
                  <a:pt x="284" y="52"/>
                </a:lnTo>
                <a:lnTo>
                  <a:pt x="288" y="56"/>
                </a:lnTo>
                <a:lnTo>
                  <a:pt x="291" y="61"/>
                </a:lnTo>
                <a:lnTo>
                  <a:pt x="295" y="65"/>
                </a:lnTo>
                <a:lnTo>
                  <a:pt x="298" y="70"/>
                </a:lnTo>
                <a:lnTo>
                  <a:pt x="302" y="74"/>
                </a:lnTo>
                <a:lnTo>
                  <a:pt x="306" y="78"/>
                </a:lnTo>
                <a:lnTo>
                  <a:pt x="309" y="83"/>
                </a:lnTo>
                <a:lnTo>
                  <a:pt x="313" y="87"/>
                </a:lnTo>
                <a:lnTo>
                  <a:pt x="317" y="90"/>
                </a:lnTo>
                <a:lnTo>
                  <a:pt x="320" y="92"/>
                </a:lnTo>
                <a:lnTo>
                  <a:pt x="324" y="95"/>
                </a:lnTo>
                <a:lnTo>
                  <a:pt x="327" y="97"/>
                </a:lnTo>
                <a:lnTo>
                  <a:pt x="331" y="98"/>
                </a:lnTo>
                <a:lnTo>
                  <a:pt x="335" y="99"/>
                </a:lnTo>
                <a:lnTo>
                  <a:pt x="337" y="99"/>
                </a:lnTo>
                <a:lnTo>
                  <a:pt x="341" y="98"/>
                </a:lnTo>
                <a:lnTo>
                  <a:pt x="344" y="97"/>
                </a:lnTo>
                <a:lnTo>
                  <a:pt x="348" y="94"/>
                </a:lnTo>
                <a:lnTo>
                  <a:pt x="352" y="92"/>
                </a:lnTo>
                <a:lnTo>
                  <a:pt x="355" y="87"/>
                </a:lnTo>
                <a:lnTo>
                  <a:pt x="359" y="82"/>
                </a:lnTo>
                <a:lnTo>
                  <a:pt x="363" y="76"/>
                </a:lnTo>
                <a:lnTo>
                  <a:pt x="366" y="69"/>
                </a:lnTo>
                <a:lnTo>
                  <a:pt x="370" y="61"/>
                </a:lnTo>
                <a:lnTo>
                  <a:pt x="373" y="53"/>
                </a:lnTo>
                <a:lnTo>
                  <a:pt x="377" y="43"/>
                </a:lnTo>
                <a:lnTo>
                  <a:pt x="381" y="33"/>
                </a:lnTo>
                <a:lnTo>
                  <a:pt x="384" y="23"/>
                </a:lnTo>
                <a:lnTo>
                  <a:pt x="388" y="12"/>
                </a:lnTo>
                <a:lnTo>
                  <a:pt x="392" y="0"/>
                </a:lnTo>
              </a:path>
            </a:pathLst>
          </a:custGeom>
          <a:noFill/>
          <a:ln w="34925" cmpd="sng">
            <a:solidFill>
              <a:srgbClr val="E542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ru-RU"/>
          </a:p>
        </p:txBody>
      </p:sp>
      <p:sp>
        <p:nvSpPr>
          <p:cNvPr id="12303" name="Freeform 17">
            <a:extLst>
              <a:ext uri="{FF2B5EF4-FFF2-40B4-BE49-F238E27FC236}">
                <a16:creationId xmlns:a16="http://schemas.microsoft.com/office/drawing/2014/main" id="{89CB72B7-5B15-4884-BDA7-3AE012FCFEA5}"/>
              </a:ext>
            </a:extLst>
          </p:cNvPr>
          <p:cNvSpPr>
            <a:spLocks/>
          </p:cNvSpPr>
          <p:nvPr/>
        </p:nvSpPr>
        <p:spPr bwMode="auto">
          <a:xfrm>
            <a:off x="1792288" y="3105150"/>
            <a:ext cx="5707062" cy="2794000"/>
          </a:xfrm>
          <a:custGeom>
            <a:avLst/>
            <a:gdLst>
              <a:gd name="T0" fmla="*/ 43676 w 392"/>
              <a:gd name="T1" fmla="*/ 1149615 h 192"/>
              <a:gd name="T2" fmla="*/ 145588 w 392"/>
              <a:gd name="T3" fmla="*/ 1367896 h 192"/>
              <a:gd name="T4" fmla="*/ 247500 w 392"/>
              <a:gd name="T5" fmla="*/ 1586177 h 192"/>
              <a:gd name="T6" fmla="*/ 349412 w 392"/>
              <a:gd name="T7" fmla="*/ 1819010 h 192"/>
              <a:gd name="T8" fmla="*/ 451324 w 392"/>
              <a:gd name="T9" fmla="*/ 2051844 h 192"/>
              <a:gd name="T10" fmla="*/ 553236 w 392"/>
              <a:gd name="T11" fmla="*/ 2255573 h 192"/>
              <a:gd name="T12" fmla="*/ 669706 w 392"/>
              <a:gd name="T13" fmla="*/ 2430198 h 192"/>
              <a:gd name="T14" fmla="*/ 771618 w 392"/>
              <a:gd name="T15" fmla="*/ 2590271 h 192"/>
              <a:gd name="T16" fmla="*/ 873530 w 392"/>
              <a:gd name="T17" fmla="*/ 2706688 h 192"/>
              <a:gd name="T18" fmla="*/ 975442 w 392"/>
              <a:gd name="T19" fmla="*/ 2779448 h 192"/>
              <a:gd name="T20" fmla="*/ 1077354 w 392"/>
              <a:gd name="T21" fmla="*/ 2794000 h 192"/>
              <a:gd name="T22" fmla="*/ 1179265 w 392"/>
              <a:gd name="T23" fmla="*/ 2764896 h 192"/>
              <a:gd name="T24" fmla="*/ 1281177 w 392"/>
              <a:gd name="T25" fmla="*/ 2692135 h 192"/>
              <a:gd name="T26" fmla="*/ 1383089 w 392"/>
              <a:gd name="T27" fmla="*/ 2575719 h 192"/>
              <a:gd name="T28" fmla="*/ 1499560 w 392"/>
              <a:gd name="T29" fmla="*/ 2401094 h 192"/>
              <a:gd name="T30" fmla="*/ 1601471 w 392"/>
              <a:gd name="T31" fmla="*/ 2226469 h 192"/>
              <a:gd name="T32" fmla="*/ 1703383 w 392"/>
              <a:gd name="T33" fmla="*/ 1993635 h 192"/>
              <a:gd name="T34" fmla="*/ 1805295 w 392"/>
              <a:gd name="T35" fmla="*/ 1746250 h 192"/>
              <a:gd name="T36" fmla="*/ 1907207 w 392"/>
              <a:gd name="T37" fmla="*/ 1484313 h 192"/>
              <a:gd name="T38" fmla="*/ 2023678 w 392"/>
              <a:gd name="T39" fmla="*/ 1236927 h 192"/>
              <a:gd name="T40" fmla="*/ 2111031 w 392"/>
              <a:gd name="T41" fmla="*/ 989542 h 192"/>
              <a:gd name="T42" fmla="*/ 2212942 w 392"/>
              <a:gd name="T43" fmla="*/ 756708 h 192"/>
              <a:gd name="T44" fmla="*/ 2314854 w 392"/>
              <a:gd name="T45" fmla="*/ 552979 h 192"/>
              <a:gd name="T46" fmla="*/ 2431325 w 392"/>
              <a:gd name="T47" fmla="*/ 392906 h 192"/>
              <a:gd name="T48" fmla="*/ 2533237 w 392"/>
              <a:gd name="T49" fmla="*/ 261938 h 192"/>
              <a:gd name="T50" fmla="*/ 2635149 w 392"/>
              <a:gd name="T51" fmla="*/ 189177 h 192"/>
              <a:gd name="T52" fmla="*/ 2737060 w 392"/>
              <a:gd name="T53" fmla="*/ 160073 h 192"/>
              <a:gd name="T54" fmla="*/ 2853531 w 392"/>
              <a:gd name="T55" fmla="*/ 174625 h 192"/>
              <a:gd name="T56" fmla="*/ 2955443 w 392"/>
              <a:gd name="T57" fmla="*/ 232833 h 192"/>
              <a:gd name="T58" fmla="*/ 3042796 w 392"/>
              <a:gd name="T59" fmla="*/ 349250 h 192"/>
              <a:gd name="T60" fmla="*/ 3144708 w 392"/>
              <a:gd name="T61" fmla="*/ 480219 h 192"/>
              <a:gd name="T62" fmla="*/ 3261178 w 392"/>
              <a:gd name="T63" fmla="*/ 669396 h 192"/>
              <a:gd name="T64" fmla="*/ 3363090 w 392"/>
              <a:gd name="T65" fmla="*/ 873125 h 192"/>
              <a:gd name="T66" fmla="*/ 3465002 w 392"/>
              <a:gd name="T67" fmla="*/ 1105958 h 192"/>
              <a:gd name="T68" fmla="*/ 3566914 w 392"/>
              <a:gd name="T69" fmla="*/ 1338792 h 192"/>
              <a:gd name="T70" fmla="*/ 3668826 w 392"/>
              <a:gd name="T71" fmla="*/ 1557073 h 192"/>
              <a:gd name="T72" fmla="*/ 3785296 w 392"/>
              <a:gd name="T73" fmla="*/ 1775354 h 192"/>
              <a:gd name="T74" fmla="*/ 3887208 w 392"/>
              <a:gd name="T75" fmla="*/ 1979083 h 192"/>
              <a:gd name="T76" fmla="*/ 3974561 w 392"/>
              <a:gd name="T77" fmla="*/ 2153708 h 192"/>
              <a:gd name="T78" fmla="*/ 4076473 w 392"/>
              <a:gd name="T79" fmla="*/ 2284677 h 192"/>
              <a:gd name="T80" fmla="*/ 4192944 w 392"/>
              <a:gd name="T81" fmla="*/ 2357438 h 192"/>
              <a:gd name="T82" fmla="*/ 4294855 w 392"/>
              <a:gd name="T83" fmla="*/ 2401094 h 192"/>
              <a:gd name="T84" fmla="*/ 4396767 w 392"/>
              <a:gd name="T85" fmla="*/ 2401094 h 192"/>
              <a:gd name="T86" fmla="*/ 4498679 w 392"/>
              <a:gd name="T87" fmla="*/ 2342885 h 192"/>
              <a:gd name="T88" fmla="*/ 4615150 w 392"/>
              <a:gd name="T89" fmla="*/ 2255573 h 192"/>
              <a:gd name="T90" fmla="*/ 4717061 w 392"/>
              <a:gd name="T91" fmla="*/ 2110052 h 192"/>
              <a:gd name="T92" fmla="*/ 4818973 w 392"/>
              <a:gd name="T93" fmla="*/ 1920875 h 192"/>
              <a:gd name="T94" fmla="*/ 4906326 w 392"/>
              <a:gd name="T95" fmla="*/ 1702594 h 192"/>
              <a:gd name="T96" fmla="*/ 5008238 w 392"/>
              <a:gd name="T97" fmla="*/ 1455208 h 192"/>
              <a:gd name="T98" fmla="*/ 5124709 w 392"/>
              <a:gd name="T99" fmla="*/ 1222375 h 192"/>
              <a:gd name="T100" fmla="*/ 5226621 w 392"/>
              <a:gd name="T101" fmla="*/ 960438 h 192"/>
              <a:gd name="T102" fmla="*/ 5328532 w 392"/>
              <a:gd name="T103" fmla="*/ 698500 h 192"/>
              <a:gd name="T104" fmla="*/ 5430444 w 392"/>
              <a:gd name="T105" fmla="*/ 465667 h 192"/>
              <a:gd name="T106" fmla="*/ 5546915 w 392"/>
              <a:gd name="T107" fmla="*/ 261938 h 192"/>
              <a:gd name="T108" fmla="*/ 5648827 w 392"/>
              <a:gd name="T109" fmla="*/ 72760 h 192"/>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392" h="192">
                <a:moveTo>
                  <a:pt x="0" y="72"/>
                </a:moveTo>
                <a:lnTo>
                  <a:pt x="3" y="79"/>
                </a:lnTo>
                <a:lnTo>
                  <a:pt x="7" y="86"/>
                </a:lnTo>
                <a:lnTo>
                  <a:pt x="10" y="94"/>
                </a:lnTo>
                <a:lnTo>
                  <a:pt x="13" y="100"/>
                </a:lnTo>
                <a:lnTo>
                  <a:pt x="17" y="109"/>
                </a:lnTo>
                <a:lnTo>
                  <a:pt x="20" y="117"/>
                </a:lnTo>
                <a:lnTo>
                  <a:pt x="24" y="125"/>
                </a:lnTo>
                <a:lnTo>
                  <a:pt x="28" y="133"/>
                </a:lnTo>
                <a:lnTo>
                  <a:pt x="31" y="141"/>
                </a:lnTo>
                <a:lnTo>
                  <a:pt x="35" y="148"/>
                </a:lnTo>
                <a:lnTo>
                  <a:pt x="38" y="155"/>
                </a:lnTo>
                <a:lnTo>
                  <a:pt x="42" y="161"/>
                </a:lnTo>
                <a:lnTo>
                  <a:pt x="46" y="167"/>
                </a:lnTo>
                <a:lnTo>
                  <a:pt x="49" y="173"/>
                </a:lnTo>
                <a:lnTo>
                  <a:pt x="53" y="178"/>
                </a:lnTo>
                <a:lnTo>
                  <a:pt x="57" y="182"/>
                </a:lnTo>
                <a:lnTo>
                  <a:pt x="60" y="186"/>
                </a:lnTo>
                <a:lnTo>
                  <a:pt x="64" y="189"/>
                </a:lnTo>
                <a:lnTo>
                  <a:pt x="67" y="191"/>
                </a:lnTo>
                <a:lnTo>
                  <a:pt x="71" y="192"/>
                </a:lnTo>
                <a:lnTo>
                  <a:pt x="74" y="192"/>
                </a:lnTo>
                <a:lnTo>
                  <a:pt x="77" y="192"/>
                </a:lnTo>
                <a:lnTo>
                  <a:pt x="81" y="190"/>
                </a:lnTo>
                <a:lnTo>
                  <a:pt x="84" y="188"/>
                </a:lnTo>
                <a:lnTo>
                  <a:pt x="88" y="185"/>
                </a:lnTo>
                <a:lnTo>
                  <a:pt x="92" y="181"/>
                </a:lnTo>
                <a:lnTo>
                  <a:pt x="95" y="177"/>
                </a:lnTo>
                <a:lnTo>
                  <a:pt x="99" y="171"/>
                </a:lnTo>
                <a:lnTo>
                  <a:pt x="103" y="165"/>
                </a:lnTo>
                <a:lnTo>
                  <a:pt x="106" y="160"/>
                </a:lnTo>
                <a:lnTo>
                  <a:pt x="110" y="153"/>
                </a:lnTo>
                <a:lnTo>
                  <a:pt x="113" y="145"/>
                </a:lnTo>
                <a:lnTo>
                  <a:pt x="117" y="137"/>
                </a:lnTo>
                <a:lnTo>
                  <a:pt x="121" y="128"/>
                </a:lnTo>
                <a:lnTo>
                  <a:pt x="124" y="120"/>
                </a:lnTo>
                <a:lnTo>
                  <a:pt x="128" y="111"/>
                </a:lnTo>
                <a:lnTo>
                  <a:pt x="131" y="102"/>
                </a:lnTo>
                <a:lnTo>
                  <a:pt x="135" y="94"/>
                </a:lnTo>
                <a:lnTo>
                  <a:pt x="139" y="85"/>
                </a:lnTo>
                <a:lnTo>
                  <a:pt x="141" y="76"/>
                </a:lnTo>
                <a:lnTo>
                  <a:pt x="145" y="68"/>
                </a:lnTo>
                <a:lnTo>
                  <a:pt x="149" y="60"/>
                </a:lnTo>
                <a:lnTo>
                  <a:pt x="152" y="52"/>
                </a:lnTo>
                <a:lnTo>
                  <a:pt x="156" y="45"/>
                </a:lnTo>
                <a:lnTo>
                  <a:pt x="159" y="38"/>
                </a:lnTo>
                <a:lnTo>
                  <a:pt x="163" y="32"/>
                </a:lnTo>
                <a:lnTo>
                  <a:pt x="167" y="27"/>
                </a:lnTo>
                <a:lnTo>
                  <a:pt x="170" y="22"/>
                </a:lnTo>
                <a:lnTo>
                  <a:pt x="174" y="18"/>
                </a:lnTo>
                <a:lnTo>
                  <a:pt x="178" y="15"/>
                </a:lnTo>
                <a:lnTo>
                  <a:pt x="181" y="13"/>
                </a:lnTo>
                <a:lnTo>
                  <a:pt x="185" y="11"/>
                </a:lnTo>
                <a:lnTo>
                  <a:pt x="188" y="11"/>
                </a:lnTo>
                <a:lnTo>
                  <a:pt x="192" y="11"/>
                </a:lnTo>
                <a:lnTo>
                  <a:pt x="196" y="12"/>
                </a:lnTo>
                <a:lnTo>
                  <a:pt x="199" y="14"/>
                </a:lnTo>
                <a:lnTo>
                  <a:pt x="203" y="16"/>
                </a:lnTo>
                <a:lnTo>
                  <a:pt x="205" y="20"/>
                </a:lnTo>
                <a:lnTo>
                  <a:pt x="209" y="24"/>
                </a:lnTo>
                <a:lnTo>
                  <a:pt x="213" y="29"/>
                </a:lnTo>
                <a:lnTo>
                  <a:pt x="216" y="33"/>
                </a:lnTo>
                <a:lnTo>
                  <a:pt x="220" y="39"/>
                </a:lnTo>
                <a:lnTo>
                  <a:pt x="224" y="46"/>
                </a:lnTo>
                <a:lnTo>
                  <a:pt x="227" y="53"/>
                </a:lnTo>
                <a:lnTo>
                  <a:pt x="231" y="60"/>
                </a:lnTo>
                <a:lnTo>
                  <a:pt x="234" y="68"/>
                </a:lnTo>
                <a:lnTo>
                  <a:pt x="238" y="76"/>
                </a:lnTo>
                <a:lnTo>
                  <a:pt x="242" y="84"/>
                </a:lnTo>
                <a:lnTo>
                  <a:pt x="245" y="92"/>
                </a:lnTo>
                <a:lnTo>
                  <a:pt x="249" y="99"/>
                </a:lnTo>
                <a:lnTo>
                  <a:pt x="252" y="107"/>
                </a:lnTo>
                <a:lnTo>
                  <a:pt x="256" y="115"/>
                </a:lnTo>
                <a:lnTo>
                  <a:pt x="260" y="122"/>
                </a:lnTo>
                <a:lnTo>
                  <a:pt x="263" y="129"/>
                </a:lnTo>
                <a:lnTo>
                  <a:pt x="267" y="136"/>
                </a:lnTo>
                <a:lnTo>
                  <a:pt x="270" y="142"/>
                </a:lnTo>
                <a:lnTo>
                  <a:pt x="273" y="148"/>
                </a:lnTo>
                <a:lnTo>
                  <a:pt x="277" y="153"/>
                </a:lnTo>
                <a:lnTo>
                  <a:pt x="280" y="157"/>
                </a:lnTo>
                <a:lnTo>
                  <a:pt x="284" y="160"/>
                </a:lnTo>
                <a:lnTo>
                  <a:pt x="288" y="162"/>
                </a:lnTo>
                <a:lnTo>
                  <a:pt x="291" y="164"/>
                </a:lnTo>
                <a:lnTo>
                  <a:pt x="295" y="165"/>
                </a:lnTo>
                <a:lnTo>
                  <a:pt x="298" y="165"/>
                </a:lnTo>
                <a:lnTo>
                  <a:pt x="302" y="165"/>
                </a:lnTo>
                <a:lnTo>
                  <a:pt x="306" y="163"/>
                </a:lnTo>
                <a:lnTo>
                  <a:pt x="309" y="161"/>
                </a:lnTo>
                <a:lnTo>
                  <a:pt x="313" y="159"/>
                </a:lnTo>
                <a:lnTo>
                  <a:pt x="317" y="155"/>
                </a:lnTo>
                <a:lnTo>
                  <a:pt x="320" y="150"/>
                </a:lnTo>
                <a:lnTo>
                  <a:pt x="324" y="145"/>
                </a:lnTo>
                <a:lnTo>
                  <a:pt x="327" y="138"/>
                </a:lnTo>
                <a:lnTo>
                  <a:pt x="331" y="132"/>
                </a:lnTo>
                <a:lnTo>
                  <a:pt x="335" y="125"/>
                </a:lnTo>
                <a:lnTo>
                  <a:pt x="337" y="117"/>
                </a:lnTo>
                <a:lnTo>
                  <a:pt x="341" y="109"/>
                </a:lnTo>
                <a:lnTo>
                  <a:pt x="344" y="100"/>
                </a:lnTo>
                <a:lnTo>
                  <a:pt x="348" y="92"/>
                </a:lnTo>
                <a:lnTo>
                  <a:pt x="352" y="84"/>
                </a:lnTo>
                <a:lnTo>
                  <a:pt x="355" y="75"/>
                </a:lnTo>
                <a:lnTo>
                  <a:pt x="359" y="66"/>
                </a:lnTo>
                <a:lnTo>
                  <a:pt x="363" y="57"/>
                </a:lnTo>
                <a:lnTo>
                  <a:pt x="366" y="48"/>
                </a:lnTo>
                <a:lnTo>
                  <a:pt x="370" y="40"/>
                </a:lnTo>
                <a:lnTo>
                  <a:pt x="373" y="32"/>
                </a:lnTo>
                <a:lnTo>
                  <a:pt x="377" y="25"/>
                </a:lnTo>
                <a:lnTo>
                  <a:pt x="381" y="18"/>
                </a:lnTo>
                <a:lnTo>
                  <a:pt x="384" y="11"/>
                </a:lnTo>
                <a:lnTo>
                  <a:pt x="388" y="5"/>
                </a:lnTo>
                <a:lnTo>
                  <a:pt x="392" y="0"/>
                </a:lnTo>
              </a:path>
            </a:pathLst>
          </a:custGeom>
          <a:noFill/>
          <a:ln w="34925">
            <a:solidFill>
              <a:srgbClr val="3B2578"/>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ru-RU"/>
          </a:p>
        </p:txBody>
      </p:sp>
      <p:sp>
        <p:nvSpPr>
          <p:cNvPr id="12304" name="Line 18">
            <a:extLst>
              <a:ext uri="{FF2B5EF4-FFF2-40B4-BE49-F238E27FC236}">
                <a16:creationId xmlns:a16="http://schemas.microsoft.com/office/drawing/2014/main" id="{7E4EFC96-1295-4AA2-9CE6-7007B6074D33}"/>
              </a:ext>
            </a:extLst>
          </p:cNvPr>
          <p:cNvSpPr>
            <a:spLocks noChangeShapeType="1"/>
          </p:cNvSpPr>
          <p:nvPr/>
        </p:nvSpPr>
        <p:spPr bwMode="auto">
          <a:xfrm>
            <a:off x="1258888" y="4868863"/>
            <a:ext cx="6211887" cy="1587"/>
          </a:xfrm>
          <a:prstGeom prst="line">
            <a:avLst/>
          </a:prstGeom>
          <a:noFill/>
          <a:ln w="0">
            <a:solidFill>
              <a:srgbClr val="23282B"/>
            </a:solidFill>
            <a:round/>
            <a:headEnd/>
            <a:tailEnd/>
          </a:ln>
          <a:extLst>
            <a:ext uri="{909E8E84-426E-40DD-AFC4-6F175D3DCCD1}">
              <a14:hiddenFill xmlns:a14="http://schemas.microsoft.com/office/drawing/2010/main">
                <a:noFill/>
              </a14:hiddenFill>
            </a:ext>
          </a:extLst>
        </p:spPr>
        <p:txBody>
          <a:bodyPr/>
          <a:lstStyle/>
          <a:p>
            <a:endParaRPr lang="ru-RU"/>
          </a:p>
        </p:txBody>
      </p:sp>
      <p:sp>
        <p:nvSpPr>
          <p:cNvPr id="12305" name="Line 19">
            <a:extLst>
              <a:ext uri="{FF2B5EF4-FFF2-40B4-BE49-F238E27FC236}">
                <a16:creationId xmlns:a16="http://schemas.microsoft.com/office/drawing/2014/main" id="{DCE434F5-042F-4890-B1B8-EE163BBD0DF0}"/>
              </a:ext>
            </a:extLst>
          </p:cNvPr>
          <p:cNvSpPr>
            <a:spLocks noChangeShapeType="1"/>
          </p:cNvSpPr>
          <p:nvPr/>
        </p:nvSpPr>
        <p:spPr bwMode="auto">
          <a:xfrm flipV="1">
            <a:off x="1258888" y="1196975"/>
            <a:ext cx="1587" cy="4906963"/>
          </a:xfrm>
          <a:prstGeom prst="line">
            <a:avLst/>
          </a:prstGeom>
          <a:noFill/>
          <a:ln w="0">
            <a:solidFill>
              <a:srgbClr val="23282B"/>
            </a:solidFill>
            <a:round/>
            <a:headEnd/>
            <a:tailEnd/>
          </a:ln>
          <a:extLst>
            <a:ext uri="{909E8E84-426E-40DD-AFC4-6F175D3DCCD1}">
              <a14:hiddenFill xmlns:a14="http://schemas.microsoft.com/office/drawing/2010/main">
                <a:noFill/>
              </a14:hiddenFill>
            </a:ext>
          </a:extLst>
        </p:spPr>
        <p:txBody>
          <a:bodyPr/>
          <a:lstStyle/>
          <a:p>
            <a:endParaRPr lang="ru-RU"/>
          </a:p>
        </p:txBody>
      </p:sp>
      <p:sp>
        <p:nvSpPr>
          <p:cNvPr id="12306" name="Oval 20">
            <a:extLst>
              <a:ext uri="{FF2B5EF4-FFF2-40B4-BE49-F238E27FC236}">
                <a16:creationId xmlns:a16="http://schemas.microsoft.com/office/drawing/2014/main" id="{FB091674-CFF8-41C3-BECB-28C7A22B5990}"/>
              </a:ext>
            </a:extLst>
          </p:cNvPr>
          <p:cNvSpPr>
            <a:spLocks noChangeArrowheads="1"/>
          </p:cNvSpPr>
          <p:nvPr/>
        </p:nvSpPr>
        <p:spPr bwMode="auto">
          <a:xfrm>
            <a:off x="4035425" y="4778375"/>
            <a:ext cx="144463" cy="146050"/>
          </a:xfrm>
          <a:prstGeom prst="ellipse">
            <a:avLst/>
          </a:prstGeom>
          <a:solidFill>
            <a:srgbClr val="EB3D00"/>
          </a:solidFill>
          <a:ln w="0">
            <a:solidFill>
              <a:srgbClr val="24211D"/>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ru-RU" altLang="ru-RU"/>
          </a:p>
        </p:txBody>
      </p:sp>
      <p:sp>
        <p:nvSpPr>
          <p:cNvPr id="12307" name="Oval 21">
            <a:extLst>
              <a:ext uri="{FF2B5EF4-FFF2-40B4-BE49-F238E27FC236}">
                <a16:creationId xmlns:a16="http://schemas.microsoft.com/office/drawing/2014/main" id="{5B5839EA-7FA5-4051-8437-84567E025EC9}"/>
              </a:ext>
            </a:extLst>
          </p:cNvPr>
          <p:cNvSpPr>
            <a:spLocks noChangeArrowheads="1"/>
          </p:cNvSpPr>
          <p:nvPr/>
        </p:nvSpPr>
        <p:spPr bwMode="auto">
          <a:xfrm>
            <a:off x="2898775" y="4778375"/>
            <a:ext cx="146050" cy="146050"/>
          </a:xfrm>
          <a:prstGeom prst="ellipse">
            <a:avLst/>
          </a:prstGeom>
          <a:solidFill>
            <a:srgbClr val="EB3D00"/>
          </a:solidFill>
          <a:ln w="0">
            <a:solidFill>
              <a:srgbClr val="24211D"/>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ru-RU" altLang="ru-RU"/>
          </a:p>
        </p:txBody>
      </p:sp>
      <p:sp>
        <p:nvSpPr>
          <p:cNvPr id="12308" name="Freeform 22">
            <a:extLst>
              <a:ext uri="{FF2B5EF4-FFF2-40B4-BE49-F238E27FC236}">
                <a16:creationId xmlns:a16="http://schemas.microsoft.com/office/drawing/2014/main" id="{34E8F3CF-6B53-4692-9D7F-88C424D3DC76}"/>
              </a:ext>
            </a:extLst>
          </p:cNvPr>
          <p:cNvSpPr>
            <a:spLocks/>
          </p:cNvSpPr>
          <p:nvPr/>
        </p:nvSpPr>
        <p:spPr bwMode="auto">
          <a:xfrm>
            <a:off x="2112963" y="3686175"/>
            <a:ext cx="28575" cy="1179513"/>
          </a:xfrm>
          <a:custGeom>
            <a:avLst/>
            <a:gdLst>
              <a:gd name="T0" fmla="*/ 0 w 2"/>
              <a:gd name="T1" fmla="*/ 1179513 h 81"/>
              <a:gd name="T2" fmla="*/ 28575 w 2"/>
              <a:gd name="T3" fmla="*/ 0 h 81"/>
              <a:gd name="T4" fmla="*/ 0 60000 65536"/>
              <a:gd name="T5" fmla="*/ 0 60000 65536"/>
            </a:gdLst>
            <a:ahLst/>
            <a:cxnLst>
              <a:cxn ang="T4">
                <a:pos x="T0" y="T1"/>
              </a:cxn>
              <a:cxn ang="T5">
                <a:pos x="T2" y="T3"/>
              </a:cxn>
            </a:cxnLst>
            <a:rect l="0" t="0" r="r" b="b"/>
            <a:pathLst>
              <a:path w="2" h="81">
                <a:moveTo>
                  <a:pt x="0" y="81"/>
                </a:moveTo>
                <a:cubicBezTo>
                  <a:pt x="2" y="0"/>
                  <a:pt x="2" y="0"/>
                  <a:pt x="2" y="0"/>
                </a:cubicBezTo>
              </a:path>
            </a:pathLst>
          </a:custGeom>
          <a:noFill/>
          <a:ln w="0">
            <a:solidFill>
              <a:srgbClr val="24211D"/>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ru-RU"/>
          </a:p>
        </p:txBody>
      </p:sp>
      <p:sp>
        <p:nvSpPr>
          <p:cNvPr id="12309" name="Freeform 24">
            <a:extLst>
              <a:ext uri="{FF2B5EF4-FFF2-40B4-BE49-F238E27FC236}">
                <a16:creationId xmlns:a16="http://schemas.microsoft.com/office/drawing/2014/main" id="{8632A8D9-71CE-4CBA-BEDA-1C95ADABFDC0}"/>
              </a:ext>
            </a:extLst>
          </p:cNvPr>
          <p:cNvSpPr>
            <a:spLocks/>
          </p:cNvSpPr>
          <p:nvPr/>
        </p:nvSpPr>
        <p:spPr bwMode="auto">
          <a:xfrm>
            <a:off x="5548313" y="1765300"/>
            <a:ext cx="14287" cy="3100388"/>
          </a:xfrm>
          <a:custGeom>
            <a:avLst/>
            <a:gdLst>
              <a:gd name="T0" fmla="*/ 14287 w 1"/>
              <a:gd name="T1" fmla="*/ 3100388 h 213"/>
              <a:gd name="T2" fmla="*/ 0 w 1"/>
              <a:gd name="T3" fmla="*/ 0 h 213"/>
              <a:gd name="T4" fmla="*/ 0 60000 65536"/>
              <a:gd name="T5" fmla="*/ 0 60000 65536"/>
            </a:gdLst>
            <a:ahLst/>
            <a:cxnLst>
              <a:cxn ang="T4">
                <a:pos x="T0" y="T1"/>
              </a:cxn>
              <a:cxn ang="T5">
                <a:pos x="T2" y="T3"/>
              </a:cxn>
            </a:cxnLst>
            <a:rect l="0" t="0" r="r" b="b"/>
            <a:pathLst>
              <a:path w="1" h="213">
                <a:moveTo>
                  <a:pt x="1" y="213"/>
                </a:moveTo>
                <a:cubicBezTo>
                  <a:pt x="0" y="0"/>
                  <a:pt x="0" y="0"/>
                  <a:pt x="0" y="0"/>
                </a:cubicBezTo>
              </a:path>
            </a:pathLst>
          </a:custGeom>
          <a:noFill/>
          <a:ln w="0">
            <a:solidFill>
              <a:srgbClr val="24211D"/>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ru-RU"/>
          </a:p>
        </p:txBody>
      </p:sp>
      <p:sp>
        <p:nvSpPr>
          <p:cNvPr id="12310" name="Freeform 25">
            <a:extLst>
              <a:ext uri="{FF2B5EF4-FFF2-40B4-BE49-F238E27FC236}">
                <a16:creationId xmlns:a16="http://schemas.microsoft.com/office/drawing/2014/main" id="{1D92BABE-FE22-4FFD-801C-982F3930C5EF}"/>
              </a:ext>
            </a:extLst>
          </p:cNvPr>
          <p:cNvSpPr>
            <a:spLocks/>
          </p:cNvSpPr>
          <p:nvPr/>
        </p:nvSpPr>
        <p:spPr bwMode="auto">
          <a:xfrm>
            <a:off x="6669088" y="2682875"/>
            <a:ext cx="14287" cy="2182813"/>
          </a:xfrm>
          <a:custGeom>
            <a:avLst/>
            <a:gdLst>
              <a:gd name="T0" fmla="*/ 14287 w 1"/>
              <a:gd name="T1" fmla="*/ 2182813 h 150"/>
              <a:gd name="T2" fmla="*/ 0 w 1"/>
              <a:gd name="T3" fmla="*/ 0 h 150"/>
              <a:gd name="T4" fmla="*/ 0 60000 65536"/>
              <a:gd name="T5" fmla="*/ 0 60000 65536"/>
            </a:gdLst>
            <a:ahLst/>
            <a:cxnLst>
              <a:cxn ang="T4">
                <a:pos x="T0" y="T1"/>
              </a:cxn>
              <a:cxn ang="T5">
                <a:pos x="T2" y="T3"/>
              </a:cxn>
            </a:cxnLst>
            <a:rect l="0" t="0" r="r" b="b"/>
            <a:pathLst>
              <a:path w="1" h="150">
                <a:moveTo>
                  <a:pt x="1" y="150"/>
                </a:moveTo>
                <a:cubicBezTo>
                  <a:pt x="0" y="0"/>
                  <a:pt x="0" y="0"/>
                  <a:pt x="0" y="0"/>
                </a:cubicBezTo>
              </a:path>
            </a:pathLst>
          </a:custGeom>
          <a:noFill/>
          <a:ln w="0">
            <a:solidFill>
              <a:srgbClr val="24211D"/>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ru-RU"/>
          </a:p>
        </p:txBody>
      </p:sp>
      <p:sp>
        <p:nvSpPr>
          <p:cNvPr id="12311" name="Rectangle 26">
            <a:extLst>
              <a:ext uri="{FF2B5EF4-FFF2-40B4-BE49-F238E27FC236}">
                <a16:creationId xmlns:a16="http://schemas.microsoft.com/office/drawing/2014/main" id="{9171D4E2-9648-42D8-86D8-6015AF3E58FB}"/>
              </a:ext>
            </a:extLst>
          </p:cNvPr>
          <p:cNvSpPr>
            <a:spLocks noChangeArrowheads="1"/>
          </p:cNvSpPr>
          <p:nvPr/>
        </p:nvSpPr>
        <p:spPr bwMode="auto">
          <a:xfrm>
            <a:off x="4340225" y="4108450"/>
            <a:ext cx="115888" cy="58738"/>
          </a:xfrm>
          <a:prstGeom prst="rect">
            <a:avLst/>
          </a:prstGeom>
          <a:solidFill>
            <a:srgbClr val="EB3D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ru-RU" altLang="ru-RU"/>
          </a:p>
        </p:txBody>
      </p:sp>
      <p:sp>
        <p:nvSpPr>
          <p:cNvPr id="12312" name="Rectangle 27">
            <a:extLst>
              <a:ext uri="{FF2B5EF4-FFF2-40B4-BE49-F238E27FC236}">
                <a16:creationId xmlns:a16="http://schemas.microsoft.com/office/drawing/2014/main" id="{EB5E9FDC-5B1B-48E4-AB77-EB489B5DB45C}"/>
              </a:ext>
            </a:extLst>
          </p:cNvPr>
          <p:cNvSpPr>
            <a:spLocks noChangeArrowheads="1"/>
          </p:cNvSpPr>
          <p:nvPr/>
        </p:nvSpPr>
        <p:spPr bwMode="auto">
          <a:xfrm>
            <a:off x="4340225" y="4108450"/>
            <a:ext cx="115888" cy="58738"/>
          </a:xfrm>
          <a:prstGeom prst="rect">
            <a:avLst/>
          </a:prstGeom>
          <a:noFill/>
          <a:ln w="0">
            <a:solidFill>
              <a:srgbClr val="24211D"/>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ru-RU" altLang="ru-RU"/>
          </a:p>
        </p:txBody>
      </p:sp>
      <p:sp>
        <p:nvSpPr>
          <p:cNvPr id="12313" name="Rectangle 28">
            <a:extLst>
              <a:ext uri="{FF2B5EF4-FFF2-40B4-BE49-F238E27FC236}">
                <a16:creationId xmlns:a16="http://schemas.microsoft.com/office/drawing/2014/main" id="{402D27A6-9D02-4002-A89C-E56F91D3E5F5}"/>
              </a:ext>
            </a:extLst>
          </p:cNvPr>
          <p:cNvSpPr>
            <a:spLocks noChangeArrowheads="1"/>
          </p:cNvSpPr>
          <p:nvPr/>
        </p:nvSpPr>
        <p:spPr bwMode="auto">
          <a:xfrm>
            <a:off x="3776663" y="5326063"/>
            <a:ext cx="117475" cy="57150"/>
          </a:xfrm>
          <a:prstGeom prst="rect">
            <a:avLst/>
          </a:prstGeom>
          <a:solidFill>
            <a:srgbClr val="EB3D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ru-RU" altLang="ru-RU"/>
          </a:p>
        </p:txBody>
      </p:sp>
      <p:sp>
        <p:nvSpPr>
          <p:cNvPr id="12314" name="Rectangle 29">
            <a:extLst>
              <a:ext uri="{FF2B5EF4-FFF2-40B4-BE49-F238E27FC236}">
                <a16:creationId xmlns:a16="http://schemas.microsoft.com/office/drawing/2014/main" id="{9F01EFDA-90F7-4A78-B6C9-483C927AE588}"/>
              </a:ext>
            </a:extLst>
          </p:cNvPr>
          <p:cNvSpPr>
            <a:spLocks noChangeArrowheads="1"/>
          </p:cNvSpPr>
          <p:nvPr/>
        </p:nvSpPr>
        <p:spPr bwMode="auto">
          <a:xfrm>
            <a:off x="3779838" y="5329238"/>
            <a:ext cx="117475" cy="57150"/>
          </a:xfrm>
          <a:prstGeom prst="rect">
            <a:avLst/>
          </a:prstGeom>
          <a:noFill/>
          <a:ln w="0">
            <a:solidFill>
              <a:srgbClr val="24211D"/>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ru-RU" altLang="ru-RU"/>
          </a:p>
        </p:txBody>
      </p:sp>
      <p:sp>
        <p:nvSpPr>
          <p:cNvPr id="12315" name="Rectangle 30">
            <a:extLst>
              <a:ext uri="{FF2B5EF4-FFF2-40B4-BE49-F238E27FC236}">
                <a16:creationId xmlns:a16="http://schemas.microsoft.com/office/drawing/2014/main" id="{892F5E4C-EE8B-4C29-9569-03CFA22402E1}"/>
              </a:ext>
            </a:extLst>
          </p:cNvPr>
          <p:cNvSpPr>
            <a:spLocks noChangeArrowheads="1"/>
          </p:cNvSpPr>
          <p:nvPr/>
        </p:nvSpPr>
        <p:spPr bwMode="auto">
          <a:xfrm>
            <a:off x="3175000" y="5273675"/>
            <a:ext cx="117475" cy="58738"/>
          </a:xfrm>
          <a:prstGeom prst="rect">
            <a:avLst/>
          </a:prstGeom>
          <a:solidFill>
            <a:srgbClr val="EB3D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ru-RU" altLang="ru-RU"/>
          </a:p>
        </p:txBody>
      </p:sp>
      <p:sp>
        <p:nvSpPr>
          <p:cNvPr id="12316" name="Rectangle 31">
            <a:extLst>
              <a:ext uri="{FF2B5EF4-FFF2-40B4-BE49-F238E27FC236}">
                <a16:creationId xmlns:a16="http://schemas.microsoft.com/office/drawing/2014/main" id="{1384A8E4-10F1-43D6-8D26-D394C3B34FAF}"/>
              </a:ext>
            </a:extLst>
          </p:cNvPr>
          <p:cNvSpPr>
            <a:spLocks noChangeArrowheads="1"/>
          </p:cNvSpPr>
          <p:nvPr/>
        </p:nvSpPr>
        <p:spPr bwMode="auto">
          <a:xfrm>
            <a:off x="3175000" y="5273675"/>
            <a:ext cx="117475" cy="58738"/>
          </a:xfrm>
          <a:prstGeom prst="rect">
            <a:avLst/>
          </a:prstGeom>
          <a:noFill/>
          <a:ln w="0">
            <a:solidFill>
              <a:srgbClr val="24211D"/>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ru-RU" altLang="ru-RU"/>
          </a:p>
        </p:txBody>
      </p:sp>
      <p:sp>
        <p:nvSpPr>
          <p:cNvPr id="12317" name="Rectangle 32">
            <a:extLst>
              <a:ext uri="{FF2B5EF4-FFF2-40B4-BE49-F238E27FC236}">
                <a16:creationId xmlns:a16="http://schemas.microsoft.com/office/drawing/2014/main" id="{3A16ABA6-5757-40DC-AB32-F17D9D955481}"/>
              </a:ext>
            </a:extLst>
          </p:cNvPr>
          <p:cNvSpPr>
            <a:spLocks noChangeArrowheads="1"/>
          </p:cNvSpPr>
          <p:nvPr/>
        </p:nvSpPr>
        <p:spPr bwMode="auto">
          <a:xfrm>
            <a:off x="2593975" y="4167188"/>
            <a:ext cx="115888" cy="58737"/>
          </a:xfrm>
          <a:prstGeom prst="rect">
            <a:avLst/>
          </a:prstGeom>
          <a:solidFill>
            <a:srgbClr val="EB3D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ru-RU" altLang="ru-RU"/>
          </a:p>
        </p:txBody>
      </p:sp>
      <p:sp>
        <p:nvSpPr>
          <p:cNvPr id="12318" name="Rectangle 33">
            <a:extLst>
              <a:ext uri="{FF2B5EF4-FFF2-40B4-BE49-F238E27FC236}">
                <a16:creationId xmlns:a16="http://schemas.microsoft.com/office/drawing/2014/main" id="{BD94C3E8-AA1C-4A02-B81F-FF518447C50D}"/>
              </a:ext>
            </a:extLst>
          </p:cNvPr>
          <p:cNvSpPr>
            <a:spLocks noChangeArrowheads="1"/>
          </p:cNvSpPr>
          <p:nvPr/>
        </p:nvSpPr>
        <p:spPr bwMode="auto">
          <a:xfrm>
            <a:off x="2593975" y="4167188"/>
            <a:ext cx="115888" cy="58737"/>
          </a:xfrm>
          <a:prstGeom prst="rect">
            <a:avLst/>
          </a:prstGeom>
          <a:noFill/>
          <a:ln w="0">
            <a:solidFill>
              <a:srgbClr val="24211D"/>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ru-RU" altLang="ru-RU"/>
          </a:p>
        </p:txBody>
      </p:sp>
      <p:sp>
        <p:nvSpPr>
          <p:cNvPr id="12319" name="Rectangle 34">
            <a:extLst>
              <a:ext uri="{FF2B5EF4-FFF2-40B4-BE49-F238E27FC236}">
                <a16:creationId xmlns:a16="http://schemas.microsoft.com/office/drawing/2014/main" id="{1D045DF2-FCB6-4820-ADDF-A5C75BBEC1C1}"/>
              </a:ext>
            </a:extLst>
          </p:cNvPr>
          <p:cNvSpPr>
            <a:spLocks noChangeArrowheads="1"/>
          </p:cNvSpPr>
          <p:nvPr/>
        </p:nvSpPr>
        <p:spPr bwMode="auto">
          <a:xfrm>
            <a:off x="4337050" y="3284538"/>
            <a:ext cx="115888" cy="58737"/>
          </a:xfrm>
          <a:prstGeom prst="rect">
            <a:avLst/>
          </a:prstGeom>
          <a:solidFill>
            <a:srgbClr val="0089E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ru-RU" altLang="ru-RU"/>
          </a:p>
        </p:txBody>
      </p:sp>
      <p:sp>
        <p:nvSpPr>
          <p:cNvPr id="12320" name="Rectangle 35">
            <a:extLst>
              <a:ext uri="{FF2B5EF4-FFF2-40B4-BE49-F238E27FC236}">
                <a16:creationId xmlns:a16="http://schemas.microsoft.com/office/drawing/2014/main" id="{35D6D755-F69C-4C62-B102-40F1B89AA184}"/>
              </a:ext>
            </a:extLst>
          </p:cNvPr>
          <p:cNvSpPr>
            <a:spLocks noChangeArrowheads="1"/>
          </p:cNvSpPr>
          <p:nvPr/>
        </p:nvSpPr>
        <p:spPr bwMode="auto">
          <a:xfrm>
            <a:off x="4337050" y="3284538"/>
            <a:ext cx="115888" cy="58737"/>
          </a:xfrm>
          <a:prstGeom prst="rect">
            <a:avLst/>
          </a:prstGeom>
          <a:noFill/>
          <a:ln w="0">
            <a:solidFill>
              <a:srgbClr val="24211D"/>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ru-RU" altLang="ru-RU"/>
          </a:p>
        </p:txBody>
      </p:sp>
      <p:sp>
        <p:nvSpPr>
          <p:cNvPr id="12321" name="Rectangle 36">
            <a:extLst>
              <a:ext uri="{FF2B5EF4-FFF2-40B4-BE49-F238E27FC236}">
                <a16:creationId xmlns:a16="http://schemas.microsoft.com/office/drawing/2014/main" id="{60CDA783-4583-4E52-82FC-FCE7B072576A}"/>
              </a:ext>
            </a:extLst>
          </p:cNvPr>
          <p:cNvSpPr>
            <a:spLocks noChangeArrowheads="1"/>
          </p:cNvSpPr>
          <p:nvPr/>
        </p:nvSpPr>
        <p:spPr bwMode="auto">
          <a:xfrm>
            <a:off x="3771900" y="4225925"/>
            <a:ext cx="117475" cy="57150"/>
          </a:xfrm>
          <a:prstGeom prst="rect">
            <a:avLst/>
          </a:prstGeom>
          <a:solidFill>
            <a:srgbClr val="0089E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ru-RU" altLang="ru-RU"/>
          </a:p>
        </p:txBody>
      </p:sp>
      <p:sp>
        <p:nvSpPr>
          <p:cNvPr id="12322" name="Rectangle 37">
            <a:extLst>
              <a:ext uri="{FF2B5EF4-FFF2-40B4-BE49-F238E27FC236}">
                <a16:creationId xmlns:a16="http://schemas.microsoft.com/office/drawing/2014/main" id="{59EFCBA4-AF26-411E-892C-0EDCFE96EB67}"/>
              </a:ext>
            </a:extLst>
          </p:cNvPr>
          <p:cNvSpPr>
            <a:spLocks noChangeArrowheads="1"/>
          </p:cNvSpPr>
          <p:nvPr/>
        </p:nvSpPr>
        <p:spPr bwMode="auto">
          <a:xfrm>
            <a:off x="3771900" y="4225925"/>
            <a:ext cx="117475" cy="57150"/>
          </a:xfrm>
          <a:prstGeom prst="rect">
            <a:avLst/>
          </a:prstGeom>
          <a:noFill/>
          <a:ln w="0">
            <a:solidFill>
              <a:srgbClr val="24211D"/>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ru-RU" altLang="ru-RU"/>
          </a:p>
        </p:txBody>
      </p:sp>
      <p:sp>
        <p:nvSpPr>
          <p:cNvPr id="12323" name="Rectangle 38">
            <a:extLst>
              <a:ext uri="{FF2B5EF4-FFF2-40B4-BE49-F238E27FC236}">
                <a16:creationId xmlns:a16="http://schemas.microsoft.com/office/drawing/2014/main" id="{8E271884-E2E4-4166-BDF9-7C40541DFEA4}"/>
              </a:ext>
            </a:extLst>
          </p:cNvPr>
          <p:cNvSpPr>
            <a:spLocks noChangeArrowheads="1"/>
          </p:cNvSpPr>
          <p:nvPr/>
        </p:nvSpPr>
        <p:spPr bwMode="auto">
          <a:xfrm>
            <a:off x="3190875" y="5580063"/>
            <a:ext cx="101600" cy="57150"/>
          </a:xfrm>
          <a:prstGeom prst="rect">
            <a:avLst/>
          </a:prstGeom>
          <a:solidFill>
            <a:srgbClr val="0089E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ru-RU" altLang="ru-RU"/>
          </a:p>
        </p:txBody>
      </p:sp>
      <p:sp>
        <p:nvSpPr>
          <p:cNvPr id="12324" name="Rectangle 39">
            <a:extLst>
              <a:ext uri="{FF2B5EF4-FFF2-40B4-BE49-F238E27FC236}">
                <a16:creationId xmlns:a16="http://schemas.microsoft.com/office/drawing/2014/main" id="{C3C28986-B918-4AF3-AB88-8016C1DA6458}"/>
              </a:ext>
            </a:extLst>
          </p:cNvPr>
          <p:cNvSpPr>
            <a:spLocks noChangeArrowheads="1"/>
          </p:cNvSpPr>
          <p:nvPr/>
        </p:nvSpPr>
        <p:spPr bwMode="auto">
          <a:xfrm>
            <a:off x="3181350" y="5580063"/>
            <a:ext cx="122238" cy="57150"/>
          </a:xfrm>
          <a:prstGeom prst="rect">
            <a:avLst/>
          </a:prstGeom>
          <a:noFill/>
          <a:ln w="0">
            <a:solidFill>
              <a:srgbClr val="24211D"/>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ru-RU" altLang="ru-RU"/>
          </a:p>
        </p:txBody>
      </p:sp>
      <p:sp>
        <p:nvSpPr>
          <p:cNvPr id="12325" name="Rectangle 40">
            <a:extLst>
              <a:ext uri="{FF2B5EF4-FFF2-40B4-BE49-F238E27FC236}">
                <a16:creationId xmlns:a16="http://schemas.microsoft.com/office/drawing/2014/main" id="{DF45CE73-653E-409C-A390-9E357926F26E}"/>
              </a:ext>
            </a:extLst>
          </p:cNvPr>
          <p:cNvSpPr>
            <a:spLocks noChangeArrowheads="1"/>
          </p:cNvSpPr>
          <p:nvPr/>
        </p:nvSpPr>
        <p:spPr bwMode="auto">
          <a:xfrm>
            <a:off x="2608263" y="5797550"/>
            <a:ext cx="115887" cy="58738"/>
          </a:xfrm>
          <a:prstGeom prst="rect">
            <a:avLst/>
          </a:prstGeom>
          <a:solidFill>
            <a:srgbClr val="0089E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ru-RU" altLang="ru-RU"/>
          </a:p>
        </p:txBody>
      </p:sp>
      <p:sp>
        <p:nvSpPr>
          <p:cNvPr id="12326" name="Rectangle 41">
            <a:extLst>
              <a:ext uri="{FF2B5EF4-FFF2-40B4-BE49-F238E27FC236}">
                <a16:creationId xmlns:a16="http://schemas.microsoft.com/office/drawing/2014/main" id="{500AF2D9-8274-4E66-BFA5-0568B5536288}"/>
              </a:ext>
            </a:extLst>
          </p:cNvPr>
          <p:cNvSpPr>
            <a:spLocks noChangeArrowheads="1"/>
          </p:cNvSpPr>
          <p:nvPr/>
        </p:nvSpPr>
        <p:spPr bwMode="auto">
          <a:xfrm>
            <a:off x="2608263" y="5797550"/>
            <a:ext cx="115887" cy="58738"/>
          </a:xfrm>
          <a:prstGeom prst="rect">
            <a:avLst/>
          </a:prstGeom>
          <a:noFill/>
          <a:ln w="0">
            <a:solidFill>
              <a:srgbClr val="24211D"/>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ru-RU" altLang="ru-RU"/>
          </a:p>
        </p:txBody>
      </p:sp>
      <p:graphicFrame>
        <p:nvGraphicFramePr>
          <p:cNvPr id="12327" name="Object 42">
            <a:extLst>
              <a:ext uri="{FF2B5EF4-FFF2-40B4-BE49-F238E27FC236}">
                <a16:creationId xmlns:a16="http://schemas.microsoft.com/office/drawing/2014/main" id="{56A3D620-52B9-4E0E-8BBB-12A3F5235033}"/>
              </a:ext>
            </a:extLst>
          </p:cNvPr>
          <p:cNvGraphicFramePr>
            <a:graphicFrameLocks noChangeAspect="1"/>
          </p:cNvGraphicFramePr>
          <p:nvPr/>
        </p:nvGraphicFramePr>
        <p:xfrm>
          <a:off x="4284663" y="1662113"/>
          <a:ext cx="719137" cy="473075"/>
        </p:xfrm>
        <a:graphic>
          <a:graphicData uri="http://schemas.openxmlformats.org/presentationml/2006/ole">
            <mc:AlternateContent xmlns:mc="http://schemas.openxmlformats.org/markup-compatibility/2006">
              <mc:Choice xmlns:v="urn:schemas-microsoft-com:vml" Requires="v">
                <p:oleObj spid="_x0000_s12339" name="Формула" r:id="rId3" imgW="330057" imgH="215806" progId="Equation.3">
                  <p:embed/>
                </p:oleObj>
              </mc:Choice>
              <mc:Fallback>
                <p:oleObj name="Формула" r:id="rId3" imgW="330057" imgH="215806" progId="Equation.3">
                  <p:embed/>
                  <p:pic>
                    <p:nvPicPr>
                      <p:cNvPr id="0" name="Object 4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284663" y="1662113"/>
                        <a:ext cx="719137" cy="473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2328" name="Object 44">
            <a:extLst>
              <a:ext uri="{FF2B5EF4-FFF2-40B4-BE49-F238E27FC236}">
                <a16:creationId xmlns:a16="http://schemas.microsoft.com/office/drawing/2014/main" id="{2FF4B4BE-16FF-41A3-99DF-2E1163A67A27}"/>
              </a:ext>
            </a:extLst>
          </p:cNvPr>
          <p:cNvGraphicFramePr>
            <a:graphicFrameLocks noChangeAspect="1"/>
          </p:cNvGraphicFramePr>
          <p:nvPr/>
        </p:nvGraphicFramePr>
        <p:xfrm>
          <a:off x="6804025" y="2605088"/>
          <a:ext cx="792163" cy="466725"/>
        </p:xfrm>
        <a:graphic>
          <a:graphicData uri="http://schemas.openxmlformats.org/presentationml/2006/ole">
            <mc:AlternateContent xmlns:mc="http://schemas.openxmlformats.org/markup-compatibility/2006">
              <mc:Choice xmlns:v="urn:schemas-microsoft-com:vml" Requires="v">
                <p:oleObj spid="_x0000_s12340" name="Формула" r:id="rId5" imgW="368140" imgH="215806" progId="Equation.3">
                  <p:embed/>
                </p:oleObj>
              </mc:Choice>
              <mc:Fallback>
                <p:oleObj name="Формула" r:id="rId5" imgW="368140" imgH="215806" progId="Equation.3">
                  <p:embed/>
                  <p:pic>
                    <p:nvPicPr>
                      <p:cNvPr id="0" name="Object 4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804025" y="2605088"/>
                        <a:ext cx="792163" cy="466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2329" name="Line 46">
            <a:extLst>
              <a:ext uri="{FF2B5EF4-FFF2-40B4-BE49-F238E27FC236}">
                <a16:creationId xmlns:a16="http://schemas.microsoft.com/office/drawing/2014/main" id="{B4F1D5D5-FADE-4944-BD33-AF89B611CB25}"/>
              </a:ext>
            </a:extLst>
          </p:cNvPr>
          <p:cNvSpPr>
            <a:spLocks noChangeShapeType="1"/>
          </p:cNvSpPr>
          <p:nvPr/>
        </p:nvSpPr>
        <p:spPr bwMode="auto">
          <a:xfrm>
            <a:off x="4500563" y="2205038"/>
            <a:ext cx="358775" cy="215900"/>
          </a:xfrm>
          <a:prstGeom prst="line">
            <a:avLst/>
          </a:prstGeom>
          <a:noFill/>
          <a:ln w="12700">
            <a:solidFill>
              <a:srgbClr val="FF33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12330" name="Line 47">
            <a:extLst>
              <a:ext uri="{FF2B5EF4-FFF2-40B4-BE49-F238E27FC236}">
                <a16:creationId xmlns:a16="http://schemas.microsoft.com/office/drawing/2014/main" id="{E1C9B983-7661-4BF2-9594-DFD5D303B9F6}"/>
              </a:ext>
            </a:extLst>
          </p:cNvPr>
          <p:cNvSpPr>
            <a:spLocks noChangeShapeType="1"/>
          </p:cNvSpPr>
          <p:nvPr/>
        </p:nvSpPr>
        <p:spPr bwMode="auto">
          <a:xfrm>
            <a:off x="7019925" y="3068638"/>
            <a:ext cx="215900" cy="215900"/>
          </a:xfrm>
          <a:prstGeom prst="line">
            <a:avLst/>
          </a:prstGeom>
          <a:noFill/>
          <a:ln w="12700">
            <a:solidFill>
              <a:srgbClr val="6666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graphicFrame>
        <p:nvGraphicFramePr>
          <p:cNvPr id="12331" name="Object 48">
            <a:extLst>
              <a:ext uri="{FF2B5EF4-FFF2-40B4-BE49-F238E27FC236}">
                <a16:creationId xmlns:a16="http://schemas.microsoft.com/office/drawing/2014/main" id="{97777F2D-F6B6-4C26-8C34-58C0C1C1E688}"/>
              </a:ext>
            </a:extLst>
          </p:cNvPr>
          <p:cNvGraphicFramePr>
            <a:graphicFrameLocks noChangeAspect="1"/>
          </p:cNvGraphicFramePr>
          <p:nvPr/>
        </p:nvGraphicFramePr>
        <p:xfrm>
          <a:off x="1331913" y="4941888"/>
          <a:ext cx="346075" cy="398462"/>
        </p:xfrm>
        <a:graphic>
          <a:graphicData uri="http://schemas.openxmlformats.org/presentationml/2006/ole">
            <mc:AlternateContent xmlns:mc="http://schemas.openxmlformats.org/markup-compatibility/2006">
              <mc:Choice xmlns:v="urn:schemas-microsoft-com:vml" Requires="v">
                <p:oleObj spid="_x0000_s12341" name="Формула" r:id="rId7" imgW="126835" imgH="139518" progId="Equation.3">
                  <p:embed/>
                </p:oleObj>
              </mc:Choice>
              <mc:Fallback>
                <p:oleObj name="Формула" r:id="rId7" imgW="126835" imgH="139518" progId="Equation.3">
                  <p:embed/>
                  <p:pic>
                    <p:nvPicPr>
                      <p:cNvPr id="0" name="Object 48"/>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331913" y="4941888"/>
                        <a:ext cx="346075" cy="398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2332" name="Object 50">
            <a:extLst>
              <a:ext uri="{FF2B5EF4-FFF2-40B4-BE49-F238E27FC236}">
                <a16:creationId xmlns:a16="http://schemas.microsoft.com/office/drawing/2014/main" id="{7D871DA1-CB64-4589-919A-27E447C366C7}"/>
              </a:ext>
            </a:extLst>
          </p:cNvPr>
          <p:cNvGraphicFramePr>
            <a:graphicFrameLocks noChangeAspect="1"/>
          </p:cNvGraphicFramePr>
          <p:nvPr/>
        </p:nvGraphicFramePr>
        <p:xfrm>
          <a:off x="6869113" y="4941888"/>
          <a:ext cx="320675" cy="468312"/>
        </p:xfrm>
        <a:graphic>
          <a:graphicData uri="http://schemas.openxmlformats.org/presentationml/2006/ole">
            <mc:AlternateContent xmlns:mc="http://schemas.openxmlformats.org/markup-compatibility/2006">
              <mc:Choice xmlns:v="urn:schemas-microsoft-com:vml" Requires="v">
                <p:oleObj spid="_x0000_s12342" name="Формула" r:id="rId9" imgW="126725" imgH="177415" progId="Equation.3">
                  <p:embed/>
                </p:oleObj>
              </mc:Choice>
              <mc:Fallback>
                <p:oleObj name="Формула" r:id="rId9" imgW="126725" imgH="177415" progId="Equation.3">
                  <p:embed/>
                  <p:pic>
                    <p:nvPicPr>
                      <p:cNvPr id="0" name="Object 50"/>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6869113" y="4941888"/>
                        <a:ext cx="320675" cy="468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2333" name="Object 52">
            <a:extLst>
              <a:ext uri="{FF2B5EF4-FFF2-40B4-BE49-F238E27FC236}">
                <a16:creationId xmlns:a16="http://schemas.microsoft.com/office/drawing/2014/main" id="{A420B157-CCDF-468B-9DBB-8474CF44E6AD}"/>
              </a:ext>
            </a:extLst>
          </p:cNvPr>
          <p:cNvGraphicFramePr>
            <a:graphicFrameLocks noChangeAspect="1"/>
          </p:cNvGraphicFramePr>
          <p:nvPr/>
        </p:nvGraphicFramePr>
        <p:xfrm>
          <a:off x="7283450" y="4437063"/>
          <a:ext cx="312738" cy="360362"/>
        </p:xfrm>
        <a:graphic>
          <a:graphicData uri="http://schemas.openxmlformats.org/presentationml/2006/ole">
            <mc:AlternateContent xmlns:mc="http://schemas.openxmlformats.org/markup-compatibility/2006">
              <mc:Choice xmlns:v="urn:schemas-microsoft-com:vml" Requires="v">
                <p:oleObj spid="_x0000_s12343" name="Формула" r:id="rId11" imgW="126835" imgH="139518" progId="Equation.3">
                  <p:embed/>
                </p:oleObj>
              </mc:Choice>
              <mc:Fallback>
                <p:oleObj name="Формула" r:id="rId11" imgW="126835" imgH="139518" progId="Equation.3">
                  <p:embed/>
                  <p:pic>
                    <p:nvPicPr>
                      <p:cNvPr id="0" name="Object 52"/>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7283450" y="4437063"/>
                        <a:ext cx="312738"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2334" name="Line 54">
            <a:extLst>
              <a:ext uri="{FF2B5EF4-FFF2-40B4-BE49-F238E27FC236}">
                <a16:creationId xmlns:a16="http://schemas.microsoft.com/office/drawing/2014/main" id="{F82B8CB6-D156-42BA-A1B2-332BE842C7D1}"/>
              </a:ext>
            </a:extLst>
          </p:cNvPr>
          <p:cNvSpPr>
            <a:spLocks noChangeShapeType="1"/>
          </p:cNvSpPr>
          <p:nvPr/>
        </p:nvSpPr>
        <p:spPr bwMode="auto">
          <a:xfrm>
            <a:off x="1547813" y="4724400"/>
            <a:ext cx="0" cy="21590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12335" name="Line 55">
            <a:extLst>
              <a:ext uri="{FF2B5EF4-FFF2-40B4-BE49-F238E27FC236}">
                <a16:creationId xmlns:a16="http://schemas.microsoft.com/office/drawing/2014/main" id="{82CF49BC-B703-4190-8C19-F2EF47C790EC}"/>
              </a:ext>
            </a:extLst>
          </p:cNvPr>
          <p:cNvSpPr>
            <a:spLocks noChangeShapeType="1"/>
          </p:cNvSpPr>
          <p:nvPr/>
        </p:nvSpPr>
        <p:spPr bwMode="auto">
          <a:xfrm>
            <a:off x="7019925" y="4724400"/>
            <a:ext cx="0" cy="21590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12336" name="Text Box 56">
            <a:extLst>
              <a:ext uri="{FF2B5EF4-FFF2-40B4-BE49-F238E27FC236}">
                <a16:creationId xmlns:a16="http://schemas.microsoft.com/office/drawing/2014/main" id="{51D618D5-7E79-4232-B520-379F28863968}"/>
              </a:ext>
            </a:extLst>
          </p:cNvPr>
          <p:cNvSpPr txBox="1">
            <a:spLocks noChangeArrowheads="1"/>
          </p:cNvSpPr>
          <p:nvPr/>
        </p:nvSpPr>
        <p:spPr bwMode="auto">
          <a:xfrm>
            <a:off x="1476375" y="1557338"/>
            <a:ext cx="237490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ru-RU" altLang="ru-RU" sz="2400"/>
              <a:t>Интервал поиска корня</a:t>
            </a:r>
          </a:p>
        </p:txBody>
      </p:sp>
      <p:sp>
        <p:nvSpPr>
          <p:cNvPr id="12337" name="Line 57">
            <a:extLst>
              <a:ext uri="{FF2B5EF4-FFF2-40B4-BE49-F238E27FC236}">
                <a16:creationId xmlns:a16="http://schemas.microsoft.com/office/drawing/2014/main" id="{106AA5A2-7C58-40E6-9CE3-B1679B19B7C7}"/>
              </a:ext>
            </a:extLst>
          </p:cNvPr>
          <p:cNvSpPr>
            <a:spLocks noChangeShapeType="1"/>
          </p:cNvSpPr>
          <p:nvPr/>
        </p:nvSpPr>
        <p:spPr bwMode="auto">
          <a:xfrm>
            <a:off x="2411413" y="2349500"/>
            <a:ext cx="360362" cy="719138"/>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12338" name="Line 58">
            <a:extLst>
              <a:ext uri="{FF2B5EF4-FFF2-40B4-BE49-F238E27FC236}">
                <a16:creationId xmlns:a16="http://schemas.microsoft.com/office/drawing/2014/main" id="{4BF2472F-E917-4EC1-A9C0-8234DEE013CF}"/>
              </a:ext>
            </a:extLst>
          </p:cNvPr>
          <p:cNvSpPr>
            <a:spLocks noChangeShapeType="1"/>
          </p:cNvSpPr>
          <p:nvPr/>
        </p:nvSpPr>
        <p:spPr bwMode="auto">
          <a:xfrm>
            <a:off x="2916238" y="2349500"/>
            <a:ext cx="1079500" cy="792163"/>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a:extLst>
              <a:ext uri="{FF2B5EF4-FFF2-40B4-BE49-F238E27FC236}">
                <a16:creationId xmlns:a16="http://schemas.microsoft.com/office/drawing/2014/main" id="{BFCE49E9-DF97-447D-A85C-0E4FE20BA7E2}"/>
              </a:ext>
            </a:extLst>
          </p:cNvPr>
          <p:cNvSpPr>
            <a:spLocks noGrp="1" noChangeArrowheads="1"/>
          </p:cNvSpPr>
          <p:nvPr>
            <p:ph type="body" idx="1"/>
          </p:nvPr>
        </p:nvSpPr>
        <p:spPr>
          <a:xfrm>
            <a:off x="457200" y="476250"/>
            <a:ext cx="8229600" cy="5654675"/>
          </a:xfrm>
        </p:spPr>
        <p:txBody>
          <a:bodyPr/>
          <a:lstStyle/>
          <a:p>
            <a:pPr eaLnBrk="1" hangingPunct="1">
              <a:lnSpc>
                <a:spcPct val="90000"/>
              </a:lnSpc>
            </a:pPr>
            <a:r>
              <a:rPr lang="ru-RU" altLang="ru-RU"/>
              <a:t>	Отделение корней осуществляется путём разбиения интервала                на участки с шагом                        ,    на которых оценивается произведение                   </a:t>
            </a:r>
          </a:p>
          <a:p>
            <a:pPr eaLnBrk="1" hangingPunct="1">
              <a:lnSpc>
                <a:spcPct val="90000"/>
              </a:lnSpc>
              <a:buFont typeface="Wingdings" panose="05000000000000000000" pitchFamily="2" charset="2"/>
              <a:buNone/>
            </a:pPr>
            <a:r>
              <a:rPr lang="ru-RU" altLang="ru-RU"/>
              <a:t>                         и анализируется знак первой производной на концах интервала             . Алгебраическое уравнение     - ой степени имеет не более      действительных корней. </a:t>
            </a:r>
          </a:p>
          <a:p>
            <a:pPr eaLnBrk="1" hangingPunct="1">
              <a:lnSpc>
                <a:spcPct val="90000"/>
              </a:lnSpc>
              <a:buFont typeface="Wingdings" panose="05000000000000000000" pitchFamily="2" charset="2"/>
              <a:buNone/>
            </a:pPr>
            <a:r>
              <a:rPr lang="ru-RU" altLang="ru-RU"/>
              <a:t>   Если в процессе поиска корней получена</a:t>
            </a:r>
          </a:p>
          <a:p>
            <a:pPr eaLnBrk="1" hangingPunct="1">
              <a:lnSpc>
                <a:spcPct val="90000"/>
              </a:lnSpc>
              <a:buFont typeface="Wingdings" panose="05000000000000000000" pitchFamily="2" charset="2"/>
              <a:buNone/>
            </a:pPr>
            <a:r>
              <a:rPr lang="ru-RU" altLang="ru-RU"/>
              <a:t>              перемена знаков, то все корни отделены.  </a:t>
            </a:r>
          </a:p>
        </p:txBody>
      </p:sp>
      <p:sp>
        <p:nvSpPr>
          <p:cNvPr id="13315" name="Rectangle 5">
            <a:extLst>
              <a:ext uri="{FF2B5EF4-FFF2-40B4-BE49-F238E27FC236}">
                <a16:creationId xmlns:a16="http://schemas.microsoft.com/office/drawing/2014/main" id="{0F5DFD1B-8661-4B00-A68B-0B9ED3A24C48}"/>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ru-RU" altLang="ru-RU"/>
          </a:p>
        </p:txBody>
      </p:sp>
      <p:graphicFrame>
        <p:nvGraphicFramePr>
          <p:cNvPr id="13316" name="Object 4">
            <a:extLst>
              <a:ext uri="{FF2B5EF4-FFF2-40B4-BE49-F238E27FC236}">
                <a16:creationId xmlns:a16="http://schemas.microsoft.com/office/drawing/2014/main" id="{48B7BB02-E882-4AA3-AC04-D2971749D08A}"/>
              </a:ext>
            </a:extLst>
          </p:cNvPr>
          <p:cNvGraphicFramePr>
            <a:graphicFrameLocks noChangeAspect="1"/>
          </p:cNvGraphicFramePr>
          <p:nvPr/>
        </p:nvGraphicFramePr>
        <p:xfrm>
          <a:off x="5940425" y="787400"/>
          <a:ext cx="1439863" cy="625475"/>
        </p:xfrm>
        <a:graphic>
          <a:graphicData uri="http://schemas.openxmlformats.org/presentationml/2006/ole">
            <mc:AlternateContent xmlns:mc="http://schemas.openxmlformats.org/markup-compatibility/2006">
              <mc:Choice xmlns:v="urn:schemas-microsoft-com:vml" Requires="v">
                <p:oleObj spid="_x0000_s13331" name="Формула" r:id="rId3" imgW="596641" imgH="177723" progId="Equation.3">
                  <p:embed/>
                </p:oleObj>
              </mc:Choice>
              <mc:Fallback>
                <p:oleObj name="Формула" r:id="rId3" imgW="596641" imgH="177723" progId="Equation.3">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940425" y="787400"/>
                        <a:ext cx="1439863" cy="625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3317" name="Rectangle 7">
            <a:extLst>
              <a:ext uri="{FF2B5EF4-FFF2-40B4-BE49-F238E27FC236}">
                <a16:creationId xmlns:a16="http://schemas.microsoft.com/office/drawing/2014/main" id="{56CEE0AC-E1AA-4E29-B37B-20BAA3BF02CA}"/>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ru-RU" altLang="ru-RU"/>
          </a:p>
        </p:txBody>
      </p:sp>
      <p:sp>
        <p:nvSpPr>
          <p:cNvPr id="13318" name="Rectangle 9">
            <a:extLst>
              <a:ext uri="{FF2B5EF4-FFF2-40B4-BE49-F238E27FC236}">
                <a16:creationId xmlns:a16="http://schemas.microsoft.com/office/drawing/2014/main" id="{875A6C0E-8E8F-47F0-9FA9-F3C1E770CF7B}"/>
              </a:ext>
            </a:extLst>
          </p:cNvPr>
          <p:cNvSpPr>
            <a:spLocks noChangeArrowheads="1"/>
          </p:cNvSpPr>
          <p:nvPr/>
        </p:nvSpPr>
        <p:spPr bwMode="auto">
          <a:xfrm>
            <a:off x="0" y="33147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ru-RU" altLang="ru-RU"/>
          </a:p>
        </p:txBody>
      </p:sp>
      <p:graphicFrame>
        <p:nvGraphicFramePr>
          <p:cNvPr id="13319" name="Object 8">
            <a:extLst>
              <a:ext uri="{FF2B5EF4-FFF2-40B4-BE49-F238E27FC236}">
                <a16:creationId xmlns:a16="http://schemas.microsoft.com/office/drawing/2014/main" id="{B9753515-1C15-432A-AE8D-671E3E738536}"/>
              </a:ext>
            </a:extLst>
          </p:cNvPr>
          <p:cNvGraphicFramePr>
            <a:graphicFrameLocks noChangeAspect="1"/>
          </p:cNvGraphicFramePr>
          <p:nvPr/>
        </p:nvGraphicFramePr>
        <p:xfrm>
          <a:off x="827088" y="2151063"/>
          <a:ext cx="2376487" cy="595312"/>
        </p:xfrm>
        <a:graphic>
          <a:graphicData uri="http://schemas.openxmlformats.org/presentationml/2006/ole">
            <mc:AlternateContent xmlns:mc="http://schemas.openxmlformats.org/markup-compatibility/2006">
              <mc:Choice xmlns:v="urn:schemas-microsoft-com:vml" Requires="v">
                <p:oleObj spid="_x0000_s13332" name="Формула" r:id="rId5" imgW="914400" imgH="228600" progId="Equation.3">
                  <p:embed/>
                </p:oleObj>
              </mc:Choice>
              <mc:Fallback>
                <p:oleObj name="Формула" r:id="rId5" imgW="914400" imgH="228600" progId="Equation.3">
                  <p:embed/>
                  <p:pic>
                    <p:nvPicPr>
                      <p:cNvPr id="0" name="Object 8"/>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27088" y="2151063"/>
                        <a:ext cx="2376487" cy="595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3320" name="Rectangle 11">
            <a:extLst>
              <a:ext uri="{FF2B5EF4-FFF2-40B4-BE49-F238E27FC236}">
                <a16:creationId xmlns:a16="http://schemas.microsoft.com/office/drawing/2014/main" id="{B7784BC1-C07A-4443-A237-8EB69DC2CFB5}"/>
              </a:ext>
            </a:extLst>
          </p:cNvPr>
          <p:cNvSpPr>
            <a:spLocks noChangeArrowheads="1"/>
          </p:cNvSpPr>
          <p:nvPr/>
        </p:nvSpPr>
        <p:spPr bwMode="auto">
          <a:xfrm>
            <a:off x="0" y="33147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ru-RU" altLang="ru-RU"/>
          </a:p>
        </p:txBody>
      </p:sp>
      <p:graphicFrame>
        <p:nvGraphicFramePr>
          <p:cNvPr id="13321" name="Object 10">
            <a:extLst>
              <a:ext uri="{FF2B5EF4-FFF2-40B4-BE49-F238E27FC236}">
                <a16:creationId xmlns:a16="http://schemas.microsoft.com/office/drawing/2014/main" id="{07B37923-DDDC-486B-BDC4-28C34EBD1E05}"/>
              </a:ext>
            </a:extLst>
          </p:cNvPr>
          <p:cNvGraphicFramePr>
            <a:graphicFrameLocks noChangeAspect="1"/>
          </p:cNvGraphicFramePr>
          <p:nvPr/>
        </p:nvGraphicFramePr>
        <p:xfrm>
          <a:off x="7021513" y="2511425"/>
          <a:ext cx="1511300" cy="685800"/>
        </p:xfrm>
        <a:graphic>
          <a:graphicData uri="http://schemas.openxmlformats.org/presentationml/2006/ole">
            <mc:AlternateContent xmlns:mc="http://schemas.openxmlformats.org/markup-compatibility/2006">
              <mc:Choice xmlns:v="urn:schemas-microsoft-com:vml" Requires="v">
                <p:oleObj spid="_x0000_s13333" name="Формула" r:id="rId7" imgW="508000" imgH="228600" progId="Equation.3">
                  <p:embed/>
                </p:oleObj>
              </mc:Choice>
              <mc:Fallback>
                <p:oleObj name="Формула" r:id="rId7" imgW="508000" imgH="228600" progId="Equation.3">
                  <p:embed/>
                  <p:pic>
                    <p:nvPicPr>
                      <p:cNvPr id="0" name="Object 10"/>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021513" y="2511425"/>
                        <a:ext cx="15113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3322" name="Rectangle 13">
            <a:extLst>
              <a:ext uri="{FF2B5EF4-FFF2-40B4-BE49-F238E27FC236}">
                <a16:creationId xmlns:a16="http://schemas.microsoft.com/office/drawing/2014/main" id="{6C9B522E-131B-43D3-8D81-9B4314367545}"/>
              </a:ext>
            </a:extLst>
          </p:cNvPr>
          <p:cNvSpPr>
            <a:spLocks noChangeArrowheads="1"/>
          </p:cNvSpPr>
          <p:nvPr/>
        </p:nvSpPr>
        <p:spPr bwMode="auto">
          <a:xfrm>
            <a:off x="0" y="335756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ru-RU" altLang="ru-RU"/>
          </a:p>
        </p:txBody>
      </p:sp>
      <p:graphicFrame>
        <p:nvGraphicFramePr>
          <p:cNvPr id="13323" name="Object 12">
            <a:extLst>
              <a:ext uri="{FF2B5EF4-FFF2-40B4-BE49-F238E27FC236}">
                <a16:creationId xmlns:a16="http://schemas.microsoft.com/office/drawing/2014/main" id="{8B0D5399-0C32-46BC-A7AE-11D786BEFCDD}"/>
              </a:ext>
            </a:extLst>
          </p:cNvPr>
          <p:cNvGraphicFramePr>
            <a:graphicFrameLocks noChangeAspect="1"/>
          </p:cNvGraphicFramePr>
          <p:nvPr/>
        </p:nvGraphicFramePr>
        <p:xfrm>
          <a:off x="3779838" y="1231900"/>
          <a:ext cx="2592387" cy="655638"/>
        </p:xfrm>
        <a:graphic>
          <a:graphicData uri="http://schemas.openxmlformats.org/presentationml/2006/ole">
            <mc:AlternateContent xmlns:mc="http://schemas.openxmlformats.org/markup-compatibility/2006">
              <mc:Choice xmlns:v="urn:schemas-microsoft-com:vml" Requires="v">
                <p:oleObj spid="_x0000_s13334" name="Формула" r:id="rId9" imgW="863225" imgH="215806" progId="Equation.3">
                  <p:embed/>
                </p:oleObj>
              </mc:Choice>
              <mc:Fallback>
                <p:oleObj name="Формула" r:id="rId9" imgW="863225" imgH="215806" progId="Equation.3">
                  <p:embed/>
                  <p:pic>
                    <p:nvPicPr>
                      <p:cNvPr id="0" name="Object 12"/>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779838" y="1231900"/>
                        <a:ext cx="2592387" cy="655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3324" name="Rectangle 15">
            <a:extLst>
              <a:ext uri="{FF2B5EF4-FFF2-40B4-BE49-F238E27FC236}">
                <a16:creationId xmlns:a16="http://schemas.microsoft.com/office/drawing/2014/main" id="{AC953F8C-A244-4C08-825D-1788BE87B702}"/>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ru-RU" altLang="ru-RU"/>
          </a:p>
        </p:txBody>
      </p:sp>
      <p:graphicFrame>
        <p:nvGraphicFramePr>
          <p:cNvPr id="13325" name="Object 14">
            <a:extLst>
              <a:ext uri="{FF2B5EF4-FFF2-40B4-BE49-F238E27FC236}">
                <a16:creationId xmlns:a16="http://schemas.microsoft.com/office/drawing/2014/main" id="{F7D90C8C-DB0B-4120-A79A-0CC36EFBCBF9}"/>
              </a:ext>
            </a:extLst>
          </p:cNvPr>
          <p:cNvGraphicFramePr>
            <a:graphicFrameLocks noChangeAspect="1"/>
          </p:cNvGraphicFramePr>
          <p:nvPr/>
        </p:nvGraphicFramePr>
        <p:xfrm>
          <a:off x="5927725" y="3070225"/>
          <a:ext cx="373063" cy="430213"/>
        </p:xfrm>
        <a:graphic>
          <a:graphicData uri="http://schemas.openxmlformats.org/presentationml/2006/ole">
            <mc:AlternateContent xmlns:mc="http://schemas.openxmlformats.org/markup-compatibility/2006">
              <mc:Choice xmlns:v="urn:schemas-microsoft-com:vml" Requires="v">
                <p:oleObj spid="_x0000_s13335" name="Формула" r:id="rId11" imgW="126835" imgH="139518" progId="Equation.3">
                  <p:embed/>
                </p:oleObj>
              </mc:Choice>
              <mc:Fallback>
                <p:oleObj name="Формула" r:id="rId11" imgW="126835" imgH="139518" progId="Equation.3">
                  <p:embed/>
                  <p:pic>
                    <p:nvPicPr>
                      <p:cNvPr id="0" name="Object 14"/>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5927725" y="3070225"/>
                        <a:ext cx="373063" cy="430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3326" name="Rectangle 17">
            <a:extLst>
              <a:ext uri="{FF2B5EF4-FFF2-40B4-BE49-F238E27FC236}">
                <a16:creationId xmlns:a16="http://schemas.microsoft.com/office/drawing/2014/main" id="{84049D57-DDAA-4046-92D6-D87FD3B72FC9}"/>
              </a:ext>
            </a:extLst>
          </p:cNvPr>
          <p:cNvSpPr>
            <a:spLocks noChangeArrowheads="1"/>
          </p:cNvSpPr>
          <p:nvPr/>
        </p:nvSpPr>
        <p:spPr bwMode="auto">
          <a:xfrm>
            <a:off x="0" y="335756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ru-RU" altLang="ru-RU"/>
          </a:p>
        </p:txBody>
      </p:sp>
      <p:graphicFrame>
        <p:nvGraphicFramePr>
          <p:cNvPr id="13327" name="Object 16">
            <a:extLst>
              <a:ext uri="{FF2B5EF4-FFF2-40B4-BE49-F238E27FC236}">
                <a16:creationId xmlns:a16="http://schemas.microsoft.com/office/drawing/2014/main" id="{8C0B5069-0B03-425B-80B8-A625AAC3A746}"/>
              </a:ext>
            </a:extLst>
          </p:cNvPr>
          <p:cNvGraphicFramePr>
            <a:graphicFrameLocks noChangeAspect="1"/>
          </p:cNvGraphicFramePr>
          <p:nvPr/>
        </p:nvGraphicFramePr>
        <p:xfrm>
          <a:off x="3851275" y="3430588"/>
          <a:ext cx="436563" cy="503237"/>
        </p:xfrm>
        <a:graphic>
          <a:graphicData uri="http://schemas.openxmlformats.org/presentationml/2006/ole">
            <mc:AlternateContent xmlns:mc="http://schemas.openxmlformats.org/markup-compatibility/2006">
              <mc:Choice xmlns:v="urn:schemas-microsoft-com:vml" Requires="v">
                <p:oleObj spid="_x0000_s13336" name="Формула" r:id="rId13" imgW="126835" imgH="139518" progId="Equation.3">
                  <p:embed/>
                </p:oleObj>
              </mc:Choice>
              <mc:Fallback>
                <p:oleObj name="Формула" r:id="rId13" imgW="126835" imgH="139518" progId="Equation.3">
                  <p:embed/>
                  <p:pic>
                    <p:nvPicPr>
                      <p:cNvPr id="0" name="Object 16"/>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3851275" y="3430588"/>
                        <a:ext cx="436563" cy="503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3328" name="Rectangle 19">
            <a:extLst>
              <a:ext uri="{FF2B5EF4-FFF2-40B4-BE49-F238E27FC236}">
                <a16:creationId xmlns:a16="http://schemas.microsoft.com/office/drawing/2014/main" id="{1089A6E0-E21B-4E96-9B07-5EBEA62583CA}"/>
              </a:ext>
            </a:extLst>
          </p:cNvPr>
          <p:cNvSpPr>
            <a:spLocks noChangeArrowheads="1"/>
          </p:cNvSpPr>
          <p:nvPr/>
        </p:nvSpPr>
        <p:spPr bwMode="auto">
          <a:xfrm>
            <a:off x="0" y="333851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ru-RU" altLang="ru-RU"/>
          </a:p>
        </p:txBody>
      </p:sp>
      <p:graphicFrame>
        <p:nvGraphicFramePr>
          <p:cNvPr id="13329" name="Object 18">
            <a:extLst>
              <a:ext uri="{FF2B5EF4-FFF2-40B4-BE49-F238E27FC236}">
                <a16:creationId xmlns:a16="http://schemas.microsoft.com/office/drawing/2014/main" id="{9EE182DD-516D-4113-9779-D40611A54067}"/>
              </a:ext>
            </a:extLst>
          </p:cNvPr>
          <p:cNvGraphicFramePr>
            <a:graphicFrameLocks noChangeAspect="1"/>
          </p:cNvGraphicFramePr>
          <p:nvPr/>
        </p:nvGraphicFramePr>
        <p:xfrm>
          <a:off x="898525" y="4833938"/>
          <a:ext cx="936625" cy="539750"/>
        </p:xfrm>
        <a:graphic>
          <a:graphicData uri="http://schemas.openxmlformats.org/presentationml/2006/ole">
            <mc:AlternateContent xmlns:mc="http://schemas.openxmlformats.org/markup-compatibility/2006">
              <mc:Choice xmlns:v="urn:schemas-microsoft-com:vml" Requires="v">
                <p:oleObj spid="_x0000_s13337" name="Формула" r:id="rId14" imgW="317087" imgH="177569" progId="Equation.3">
                  <p:embed/>
                </p:oleObj>
              </mc:Choice>
              <mc:Fallback>
                <p:oleObj name="Формула" r:id="rId14" imgW="317087" imgH="177569" progId="Equation.3">
                  <p:embed/>
                  <p:pic>
                    <p:nvPicPr>
                      <p:cNvPr id="0" name="Object 18"/>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898525" y="4833938"/>
                        <a:ext cx="936625" cy="539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3330" name="Rectangle 21">
            <a:extLst>
              <a:ext uri="{FF2B5EF4-FFF2-40B4-BE49-F238E27FC236}">
                <a16:creationId xmlns:a16="http://schemas.microsoft.com/office/drawing/2014/main" id="{6169ED20-127A-41B5-BBD0-100C675A3B9E}"/>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ru-RU" altLang="ru-RU"/>
          </a:p>
        </p:txBody>
      </p:sp>
    </p:spTree>
  </p:cSld>
  <p:clrMapOvr>
    <a:masterClrMapping/>
  </p:clrMapOvr>
</p:sld>
</file>

<file path=ppt/theme/theme1.xml><?xml version="1.0" encoding="utf-8"?>
<a:theme xmlns:a="http://schemas.openxmlformats.org/drawingml/2006/main" name="Край">
  <a:themeElements>
    <a:clrScheme name="Край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fontScheme name="Край">
      <a:majorFont>
        <a:latin typeface="Garamond"/>
        <a:ea typeface=""/>
        <a:cs typeface=""/>
      </a:majorFont>
      <a:minorFont>
        <a:latin typeface="Arial"/>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Край 1">
        <a:dk1>
          <a:srgbClr val="333333"/>
        </a:dk1>
        <a:lt1>
          <a:srgbClr val="FFFFFF"/>
        </a:lt1>
        <a:dk2>
          <a:srgbClr val="820000"/>
        </a:dk2>
        <a:lt2>
          <a:srgbClr val="FFFFFF"/>
        </a:lt2>
        <a:accent1>
          <a:srgbClr val="FF9900"/>
        </a:accent1>
        <a:accent2>
          <a:srgbClr val="CC3300"/>
        </a:accent2>
        <a:accent3>
          <a:srgbClr val="C1AAAA"/>
        </a:accent3>
        <a:accent4>
          <a:srgbClr val="DADADA"/>
        </a:accent4>
        <a:accent5>
          <a:srgbClr val="FFCAAA"/>
        </a:accent5>
        <a:accent6>
          <a:srgbClr val="B92D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Край 2">
        <a:dk1>
          <a:srgbClr val="333333"/>
        </a:dk1>
        <a:lt1>
          <a:srgbClr val="CCCCFF"/>
        </a:lt1>
        <a:dk2>
          <a:srgbClr val="0B0506"/>
        </a:dk2>
        <a:lt2>
          <a:srgbClr val="FFFFFF"/>
        </a:lt2>
        <a:accent1>
          <a:srgbClr val="3366CC"/>
        </a:accent1>
        <a:accent2>
          <a:srgbClr val="3333CC"/>
        </a:accent2>
        <a:accent3>
          <a:srgbClr val="AAAAAA"/>
        </a:accent3>
        <a:accent4>
          <a:srgbClr val="AEAEDA"/>
        </a:accent4>
        <a:accent5>
          <a:srgbClr val="ADB8E2"/>
        </a:accent5>
        <a:accent6>
          <a:srgbClr val="2D2DB9"/>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Край 3">
        <a:dk1>
          <a:srgbClr val="333333"/>
        </a:dk1>
        <a:lt1>
          <a:srgbClr val="FFFFFF"/>
        </a:lt1>
        <a:dk2>
          <a:srgbClr val="221013"/>
        </a:dk2>
        <a:lt2>
          <a:srgbClr val="FFFFFF"/>
        </a:lt2>
        <a:accent1>
          <a:srgbClr val="CC3300"/>
        </a:accent1>
        <a:accent2>
          <a:srgbClr val="CC9900"/>
        </a:accent2>
        <a:accent3>
          <a:srgbClr val="ABAAAA"/>
        </a:accent3>
        <a:accent4>
          <a:srgbClr val="DADADA"/>
        </a:accent4>
        <a:accent5>
          <a:srgbClr val="E2ADAA"/>
        </a:accent5>
        <a:accent6>
          <a:srgbClr val="B98A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Край 4">
        <a:dk1>
          <a:srgbClr val="11054B"/>
        </a:dk1>
        <a:lt1>
          <a:srgbClr val="FFFFFF"/>
        </a:lt1>
        <a:dk2>
          <a:srgbClr val="0000CC"/>
        </a:dk2>
        <a:lt2>
          <a:srgbClr val="FFFFFF"/>
        </a:lt2>
        <a:accent1>
          <a:srgbClr val="FF6600"/>
        </a:accent1>
        <a:accent2>
          <a:srgbClr val="FF3300"/>
        </a:accent2>
        <a:accent3>
          <a:srgbClr val="AAAAE2"/>
        </a:accent3>
        <a:accent4>
          <a:srgbClr val="DADADA"/>
        </a:accent4>
        <a:accent5>
          <a:srgbClr val="FFB8AA"/>
        </a:accent5>
        <a:accent6>
          <a:srgbClr val="E72D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Край 5">
        <a:dk1>
          <a:srgbClr val="9B8D65"/>
        </a:dk1>
        <a:lt1>
          <a:srgbClr val="F8F8F8"/>
        </a:lt1>
        <a:dk2>
          <a:srgbClr val="002600"/>
        </a:dk2>
        <a:lt2>
          <a:srgbClr val="FAFACC"/>
        </a:lt2>
        <a:accent1>
          <a:srgbClr val="CC9933"/>
        </a:accent1>
        <a:accent2>
          <a:srgbClr val="8F9967"/>
        </a:accent2>
        <a:accent3>
          <a:srgbClr val="AAACAA"/>
        </a:accent3>
        <a:accent4>
          <a:srgbClr val="D4D4D4"/>
        </a:accent4>
        <a:accent5>
          <a:srgbClr val="E2CAAD"/>
        </a:accent5>
        <a:accent6>
          <a:srgbClr val="818A5D"/>
        </a:accent6>
        <a:hlink>
          <a:srgbClr val="336600"/>
        </a:hlink>
        <a:folHlink>
          <a:srgbClr val="808000"/>
        </a:folHlink>
      </a:clrScheme>
      <a:clrMap bg1="dk2" tx1="lt1" bg2="dk1" tx2="lt2" accent1="accent1" accent2="accent2" accent3="accent3" accent4="accent4" accent5="accent5" accent6="accent6" hlink="hlink" folHlink="folHlink"/>
    </a:extraClrScheme>
    <a:extraClrScheme>
      <a:clrScheme name="Край 6">
        <a:dk1>
          <a:srgbClr val="333333"/>
        </a:dk1>
        <a:lt1>
          <a:srgbClr val="FFFFFF"/>
        </a:lt1>
        <a:dk2>
          <a:srgbClr val="006699"/>
        </a:dk2>
        <a:lt2>
          <a:srgbClr val="FFFFFF"/>
        </a:lt2>
        <a:accent1>
          <a:srgbClr val="CC9900"/>
        </a:accent1>
        <a:accent2>
          <a:srgbClr val="FF9900"/>
        </a:accent2>
        <a:accent3>
          <a:srgbClr val="AAB8CA"/>
        </a:accent3>
        <a:accent4>
          <a:srgbClr val="DADADA"/>
        </a:accent4>
        <a:accent5>
          <a:srgbClr val="E2CAAA"/>
        </a:accent5>
        <a:accent6>
          <a:srgbClr val="E78A00"/>
        </a:accent6>
        <a:hlink>
          <a:srgbClr val="FFCC00"/>
        </a:hlink>
        <a:folHlink>
          <a:srgbClr val="706F37"/>
        </a:folHlink>
      </a:clrScheme>
      <a:clrMap bg1="dk2" tx1="lt1" bg2="dk1" tx2="lt2" accent1="accent1" accent2="accent2" accent3="accent3" accent4="accent4" accent5="accent5" accent6="accent6" hlink="hlink" folHlink="folHlink"/>
    </a:extraClrScheme>
    <a:extraClrScheme>
      <a:clrScheme name="Край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Край 8">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0C0C0"/>
        </a:accent5>
        <a:accent6>
          <a:srgbClr val="8A8A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Край 9">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46246"/>
        </a:accent6>
        <a:hlink>
          <a:srgbClr val="4C6D80"/>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Клен">
  <a:themeElements>
    <a:clrScheme name="Клен 1">
      <a:dk1>
        <a:srgbClr val="BB5F03"/>
      </a:dk1>
      <a:lt1>
        <a:srgbClr val="FFFFFF"/>
      </a:lt1>
      <a:dk2>
        <a:srgbClr val="993300"/>
      </a:dk2>
      <a:lt2>
        <a:srgbClr val="FEEC94"/>
      </a:lt2>
      <a:accent1>
        <a:srgbClr val="FF9900"/>
      </a:accent1>
      <a:accent2>
        <a:srgbClr val="B76A03"/>
      </a:accent2>
      <a:accent3>
        <a:srgbClr val="CAADAA"/>
      </a:accent3>
      <a:accent4>
        <a:srgbClr val="DADADA"/>
      </a:accent4>
      <a:accent5>
        <a:srgbClr val="FFCAAA"/>
      </a:accent5>
      <a:accent6>
        <a:srgbClr val="A65F02"/>
      </a:accent6>
      <a:hlink>
        <a:srgbClr val="FFFFCC"/>
      </a:hlink>
      <a:folHlink>
        <a:srgbClr val="CCCC00"/>
      </a:folHlink>
    </a:clrScheme>
    <a:fontScheme name="Клен">
      <a:majorFont>
        <a:latin typeface="Times New Roman"/>
        <a:ea typeface=""/>
        <a:cs typeface=""/>
      </a:majorFont>
      <a:minorFont>
        <a:latin typeface="Times New Roman"/>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Клен 1">
        <a:dk1>
          <a:srgbClr val="BB5F03"/>
        </a:dk1>
        <a:lt1>
          <a:srgbClr val="FFFFFF"/>
        </a:lt1>
        <a:dk2>
          <a:srgbClr val="993300"/>
        </a:dk2>
        <a:lt2>
          <a:srgbClr val="FEEC94"/>
        </a:lt2>
        <a:accent1>
          <a:srgbClr val="FF9900"/>
        </a:accent1>
        <a:accent2>
          <a:srgbClr val="B76A03"/>
        </a:accent2>
        <a:accent3>
          <a:srgbClr val="CAADAA"/>
        </a:accent3>
        <a:accent4>
          <a:srgbClr val="DADADA"/>
        </a:accent4>
        <a:accent5>
          <a:srgbClr val="FFCAAA"/>
        </a:accent5>
        <a:accent6>
          <a:srgbClr val="A65F02"/>
        </a:accent6>
        <a:hlink>
          <a:srgbClr val="FFFFCC"/>
        </a:hlink>
        <a:folHlink>
          <a:srgbClr val="CCCC00"/>
        </a:folHlink>
      </a:clrScheme>
      <a:clrMap bg1="dk2" tx1="lt1" bg2="dk1" tx2="lt2" accent1="accent1" accent2="accent2" accent3="accent3" accent4="accent4" accent5="accent5" accent6="accent6" hlink="hlink" folHlink="folHlink"/>
    </a:extraClrScheme>
    <a:extraClrScheme>
      <a:clrScheme name="Клен 2">
        <a:dk1>
          <a:srgbClr val="EA9306"/>
        </a:dk1>
        <a:lt1>
          <a:srgbClr val="FFFFFF"/>
        </a:lt1>
        <a:dk2>
          <a:srgbClr val="FAC120"/>
        </a:dk2>
        <a:lt2>
          <a:srgbClr val="FFFDD1"/>
        </a:lt2>
        <a:accent1>
          <a:srgbClr val="CC6600"/>
        </a:accent1>
        <a:accent2>
          <a:srgbClr val="FF9933"/>
        </a:accent2>
        <a:accent3>
          <a:srgbClr val="FCDDAB"/>
        </a:accent3>
        <a:accent4>
          <a:srgbClr val="DADADA"/>
        </a:accent4>
        <a:accent5>
          <a:srgbClr val="E2B8AA"/>
        </a:accent5>
        <a:accent6>
          <a:srgbClr val="E78A2D"/>
        </a:accent6>
        <a:hlink>
          <a:srgbClr val="A50021"/>
        </a:hlink>
        <a:folHlink>
          <a:srgbClr val="666633"/>
        </a:folHlink>
      </a:clrScheme>
      <a:clrMap bg1="dk2" tx1="lt1" bg2="dk1" tx2="lt2" accent1="accent1" accent2="accent2" accent3="accent3" accent4="accent4" accent5="accent5" accent6="accent6" hlink="hlink" folHlink="folHlink"/>
    </a:extraClrScheme>
    <a:extraClrScheme>
      <a:clrScheme name="Клен 3">
        <a:dk1>
          <a:srgbClr val="000000"/>
        </a:dk1>
        <a:lt1>
          <a:srgbClr val="FFFFCC"/>
        </a:lt1>
        <a:dk2>
          <a:srgbClr val="A26D18"/>
        </a:dk2>
        <a:lt2>
          <a:srgbClr val="F9D793"/>
        </a:lt2>
        <a:accent1>
          <a:srgbClr val="FFD05B"/>
        </a:accent1>
        <a:accent2>
          <a:srgbClr val="FEE1A8"/>
        </a:accent2>
        <a:accent3>
          <a:srgbClr val="FFFFE2"/>
        </a:accent3>
        <a:accent4>
          <a:srgbClr val="000000"/>
        </a:accent4>
        <a:accent5>
          <a:srgbClr val="FFE4B5"/>
        </a:accent5>
        <a:accent6>
          <a:srgbClr val="E6CC98"/>
        </a:accent6>
        <a:hlink>
          <a:srgbClr val="FF0000"/>
        </a:hlink>
        <a:folHlink>
          <a:srgbClr val="CC6600"/>
        </a:folHlink>
      </a:clrScheme>
      <a:clrMap bg1="lt1" tx1="dk1" bg2="lt2" tx2="dk2" accent1="accent1" accent2="accent2" accent3="accent3" accent4="accent4" accent5="accent5" accent6="accent6" hlink="hlink" folHlink="folHlink"/>
    </a:extraClrScheme>
    <a:extraClrScheme>
      <a:clrScheme name="Клен 4">
        <a:dk1>
          <a:srgbClr val="008000"/>
        </a:dk1>
        <a:lt1>
          <a:srgbClr val="FFFFFF"/>
        </a:lt1>
        <a:dk2>
          <a:srgbClr val="005800"/>
        </a:dk2>
        <a:lt2>
          <a:srgbClr val="FFFFCC"/>
        </a:lt2>
        <a:accent1>
          <a:srgbClr val="00CC99"/>
        </a:accent1>
        <a:accent2>
          <a:srgbClr val="007825"/>
        </a:accent2>
        <a:accent3>
          <a:srgbClr val="AAB4AA"/>
        </a:accent3>
        <a:accent4>
          <a:srgbClr val="DADADA"/>
        </a:accent4>
        <a:accent5>
          <a:srgbClr val="AAE2CA"/>
        </a:accent5>
        <a:accent6>
          <a:srgbClr val="006C20"/>
        </a:accent6>
        <a:hlink>
          <a:srgbClr val="9966FF"/>
        </a:hlink>
        <a:folHlink>
          <a:srgbClr val="99CCFF"/>
        </a:folHlink>
      </a:clrScheme>
      <a:clrMap bg1="dk2" tx1="lt1" bg2="dk1" tx2="lt2" accent1="accent1" accent2="accent2" accent3="accent3" accent4="accent4" accent5="accent5" accent6="accent6" hlink="hlink" folHlink="folHlink"/>
    </a:extraClrScheme>
    <a:extraClrScheme>
      <a:clrScheme name="Клен 5">
        <a:dk1>
          <a:srgbClr val="56925A"/>
        </a:dk1>
        <a:lt1>
          <a:srgbClr val="FFFFFF"/>
        </a:lt1>
        <a:dk2>
          <a:srgbClr val="6FB56D"/>
        </a:dk2>
        <a:lt2>
          <a:srgbClr val="FFFFCC"/>
        </a:lt2>
        <a:accent1>
          <a:srgbClr val="2B877C"/>
        </a:accent1>
        <a:accent2>
          <a:srgbClr val="5A9A5F"/>
        </a:accent2>
        <a:accent3>
          <a:srgbClr val="BBD7BA"/>
        </a:accent3>
        <a:accent4>
          <a:srgbClr val="DADADA"/>
        </a:accent4>
        <a:accent5>
          <a:srgbClr val="ACC3BF"/>
        </a:accent5>
        <a:accent6>
          <a:srgbClr val="518B55"/>
        </a:accent6>
        <a:hlink>
          <a:srgbClr val="99FF33"/>
        </a:hlink>
        <a:folHlink>
          <a:srgbClr val="CCFF99"/>
        </a:folHlink>
      </a:clrScheme>
      <a:clrMap bg1="dk2" tx1="lt1" bg2="dk1" tx2="lt2" accent1="accent1" accent2="accent2" accent3="accent3" accent4="accent4" accent5="accent5" accent6="accent6" hlink="hlink" folHlink="folHlink"/>
    </a:extraClrScheme>
    <a:extraClrScheme>
      <a:clrScheme name="Клен 6">
        <a:dk1>
          <a:srgbClr val="006699"/>
        </a:dk1>
        <a:lt1>
          <a:srgbClr val="FFFFFF"/>
        </a:lt1>
        <a:dk2>
          <a:srgbClr val="006666"/>
        </a:dk2>
        <a:lt2>
          <a:srgbClr val="CCECFF"/>
        </a:lt2>
        <a:accent1>
          <a:srgbClr val="00CCFF"/>
        </a:accent1>
        <a:accent2>
          <a:srgbClr val="017A83"/>
        </a:accent2>
        <a:accent3>
          <a:srgbClr val="AAB8B8"/>
        </a:accent3>
        <a:accent4>
          <a:srgbClr val="DADADA"/>
        </a:accent4>
        <a:accent5>
          <a:srgbClr val="AAE2FF"/>
        </a:accent5>
        <a:accent6>
          <a:srgbClr val="016E76"/>
        </a:accent6>
        <a:hlink>
          <a:srgbClr val="FFFFCC"/>
        </a:hlink>
        <a:folHlink>
          <a:srgbClr val="99FF99"/>
        </a:folHlink>
      </a:clrScheme>
      <a:clrMap bg1="dk2" tx1="lt1" bg2="dk1" tx2="lt2" accent1="accent1" accent2="accent2" accent3="accent3" accent4="accent4" accent5="accent5" accent6="accent6" hlink="hlink" folHlink="folHlink"/>
    </a:extraClrScheme>
    <a:extraClrScheme>
      <a:clrScheme name="Клен 7">
        <a:dk1>
          <a:srgbClr val="80ACC4"/>
        </a:dk1>
        <a:lt1>
          <a:srgbClr val="FFFFFF"/>
        </a:lt1>
        <a:dk2>
          <a:srgbClr val="B3D1DF"/>
        </a:dk2>
        <a:lt2>
          <a:srgbClr val="FFFFFF"/>
        </a:lt2>
        <a:accent1>
          <a:srgbClr val="5089A8"/>
        </a:accent1>
        <a:accent2>
          <a:srgbClr val="BBC6DB"/>
        </a:accent2>
        <a:accent3>
          <a:srgbClr val="D6E5EC"/>
        </a:accent3>
        <a:accent4>
          <a:srgbClr val="DADADA"/>
        </a:accent4>
        <a:accent5>
          <a:srgbClr val="B3C4D1"/>
        </a:accent5>
        <a:accent6>
          <a:srgbClr val="A9B3C6"/>
        </a:accent6>
        <a:hlink>
          <a:srgbClr val="0000FF"/>
        </a:hlink>
        <a:folHlink>
          <a:srgbClr val="006699"/>
        </a:folHlink>
      </a:clrScheme>
      <a:clrMap bg1="dk2" tx1="lt1" bg2="dk1" tx2="lt2" accent1="accent1" accent2="accent2" accent3="accent3" accent4="accent4" accent5="accent5" accent6="accent6" hlink="hlink" folHlink="folHlink"/>
    </a:extraClrScheme>
    <a:extraClrScheme>
      <a:clrScheme name="Клен 8">
        <a:dk1>
          <a:srgbClr val="5700AE"/>
        </a:dk1>
        <a:lt1>
          <a:srgbClr val="FFFFFF"/>
        </a:lt1>
        <a:dk2>
          <a:srgbClr val="7301CB"/>
        </a:dk2>
        <a:lt2>
          <a:srgbClr val="C5C5FF"/>
        </a:lt2>
        <a:accent1>
          <a:srgbClr val="9999FF"/>
        </a:accent1>
        <a:accent2>
          <a:srgbClr val="7000E0"/>
        </a:accent2>
        <a:accent3>
          <a:srgbClr val="BCAAE2"/>
        </a:accent3>
        <a:accent4>
          <a:srgbClr val="DADADA"/>
        </a:accent4>
        <a:accent5>
          <a:srgbClr val="CACAFF"/>
        </a:accent5>
        <a:accent6>
          <a:srgbClr val="6500CB"/>
        </a:accent6>
        <a:hlink>
          <a:srgbClr val="99F3FF"/>
        </a:hlink>
        <a:folHlink>
          <a:srgbClr val="CCCCFF"/>
        </a:folHlink>
      </a:clrScheme>
      <a:clrMap bg1="dk2" tx1="lt1" bg2="dk1" tx2="lt2" accent1="accent1" accent2="accent2" accent3="accent3" accent4="accent4" accent5="accent5" accent6="accent6" hlink="hlink" folHlink="folHlink"/>
    </a:extraClrScheme>
    <a:extraClrScheme>
      <a:clrScheme name="Клен 9">
        <a:dk1>
          <a:srgbClr val="003366"/>
        </a:dk1>
        <a:lt1>
          <a:srgbClr val="FFFFFF"/>
        </a:lt1>
        <a:dk2>
          <a:srgbClr val="003366"/>
        </a:dk2>
        <a:lt2>
          <a:srgbClr val="CBD5DF"/>
        </a:lt2>
        <a:accent1>
          <a:srgbClr val="A9BEE9"/>
        </a:accent1>
        <a:accent2>
          <a:srgbClr val="D6E4F2"/>
        </a:accent2>
        <a:accent3>
          <a:srgbClr val="FFFFFF"/>
        </a:accent3>
        <a:accent4>
          <a:srgbClr val="002A56"/>
        </a:accent4>
        <a:accent5>
          <a:srgbClr val="D1DBF2"/>
        </a:accent5>
        <a:accent6>
          <a:srgbClr val="C2CFDB"/>
        </a:accent6>
        <a:hlink>
          <a:srgbClr val="0000CC"/>
        </a:hlink>
        <a:folHlink>
          <a:srgbClr val="8668E8"/>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Edge</Template>
  <TotalTime>1201</TotalTime>
  <Words>972</Words>
  <Application>Microsoft Office PowerPoint</Application>
  <PresentationFormat>Экран (4:3)</PresentationFormat>
  <Paragraphs>134</Paragraphs>
  <Slides>33</Slides>
  <Notes>0</Notes>
  <HiddenSlides>0</HiddenSlides>
  <MMClips>0</MMClips>
  <ScaleCrop>false</ScaleCrop>
  <HeadingPairs>
    <vt:vector size="8" baseType="variant">
      <vt:variant>
        <vt:lpstr>Использованные шрифты</vt:lpstr>
      </vt:variant>
      <vt:variant>
        <vt:i4>5</vt:i4>
      </vt:variant>
      <vt:variant>
        <vt:lpstr>Тема</vt:lpstr>
      </vt:variant>
      <vt:variant>
        <vt:i4>2</vt:i4>
      </vt:variant>
      <vt:variant>
        <vt:lpstr>Внедренные серверы OLE</vt:lpstr>
      </vt:variant>
      <vt:variant>
        <vt:i4>1</vt:i4>
      </vt:variant>
      <vt:variant>
        <vt:lpstr>Заголовки слайдов</vt:lpstr>
      </vt:variant>
      <vt:variant>
        <vt:i4>33</vt:i4>
      </vt:variant>
    </vt:vector>
  </HeadingPairs>
  <TitlesOfParts>
    <vt:vector size="41" baseType="lpstr">
      <vt:lpstr>Arial</vt:lpstr>
      <vt:lpstr>Garamond</vt:lpstr>
      <vt:lpstr>Wingdings</vt:lpstr>
      <vt:lpstr>Calibri</vt:lpstr>
      <vt:lpstr>Times New Roman</vt:lpstr>
      <vt:lpstr>Край</vt:lpstr>
      <vt:lpstr>Клен</vt:lpstr>
      <vt:lpstr>Microsoft Equation 3.0</vt:lpstr>
      <vt:lpstr>Презентация PowerPoint</vt:lpstr>
      <vt:lpstr>Презентация PowerPoint</vt:lpstr>
      <vt:lpstr>Начальное приближение </vt:lpstr>
      <vt:lpstr>Начальное приближение </vt:lpstr>
      <vt:lpstr>Общая постановка задачи:</vt:lpstr>
      <vt:lpstr>Нахождение изолированных корней</vt:lpstr>
      <vt:lpstr>Презентация PowerPoint</vt:lpstr>
      <vt:lpstr>Отделение корней</vt:lpstr>
      <vt:lpstr>Презентация PowerPoint</vt:lpstr>
      <vt:lpstr>Презентация PowerPoint</vt:lpstr>
      <vt:lpstr>Презентация PowerPoint</vt:lpstr>
      <vt:lpstr>Алгоритмы поиска корня нелинейного уравнения</vt:lpstr>
      <vt:lpstr>Метод - деление отрезка пополам</vt:lpstr>
      <vt:lpstr>Метод - деление отрезка пополам</vt:lpstr>
      <vt:lpstr>Метод хорд</vt:lpstr>
      <vt:lpstr>Метод хорд</vt:lpstr>
      <vt:lpstr>Сходимость процесса поиска корня</vt:lpstr>
      <vt:lpstr>Презентация PowerPoint</vt:lpstr>
      <vt:lpstr>Метод хорд Выбор опорной точки</vt:lpstr>
      <vt:lpstr>Метод хорд Выбор опорной точки</vt:lpstr>
      <vt:lpstr>Метод хорд Выбор опорной точки</vt:lpstr>
      <vt:lpstr>Метод касательных</vt:lpstr>
      <vt:lpstr>Презентация PowerPoint</vt:lpstr>
      <vt:lpstr>Презентация PowerPoint</vt:lpstr>
      <vt:lpstr>Метод касательных</vt:lpstr>
      <vt:lpstr>Метод секущих</vt:lpstr>
      <vt:lpstr>Метод итераций.</vt:lpstr>
      <vt:lpstr>Презентация PowerPoint</vt:lpstr>
      <vt:lpstr>Итерационный метод</vt:lpstr>
      <vt:lpstr>Итерационный метод</vt:lpstr>
      <vt:lpstr>Итерационный метод</vt:lpstr>
      <vt:lpstr>Выбор функции </vt:lpstr>
      <vt:lpstr>Презентация PowerPoint</vt:lpstr>
    </vt:vector>
  </TitlesOfParts>
  <Company>Nogroup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Nobody</dc:creator>
  <cp:lastModifiedBy>Игорь Кунов</cp:lastModifiedBy>
  <cp:revision>24</cp:revision>
  <dcterms:created xsi:type="dcterms:W3CDTF">1999-12-31T21:34:21Z</dcterms:created>
  <dcterms:modified xsi:type="dcterms:W3CDTF">2020-03-22T08:28:36Z</dcterms:modified>
</cp:coreProperties>
</file>